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57" r:id="rId6"/>
    <p:sldId id="259" r:id="rId7"/>
    <p:sldId id="258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E58EE-9E54-4DEC-8A20-32B7A94E43BD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45D56CF-99F6-46C0-9BB5-5676D4D67225}">
      <dgm:prSet/>
      <dgm:spPr/>
      <dgm:t>
        <a:bodyPr/>
        <a:lstStyle/>
        <a:p>
          <a:r>
            <a:rPr lang="en-US"/>
            <a:t>Deliverable</a:t>
          </a:r>
        </a:p>
      </dgm:t>
    </dgm:pt>
    <dgm:pt modelId="{78C7F966-EEC9-483C-9C07-ECB2588C932C}" type="parTrans" cxnId="{1246F28C-7E81-4B1E-906B-C54FB04D93D0}">
      <dgm:prSet/>
      <dgm:spPr/>
      <dgm:t>
        <a:bodyPr/>
        <a:lstStyle/>
        <a:p>
          <a:endParaRPr lang="en-US"/>
        </a:p>
      </dgm:t>
    </dgm:pt>
    <dgm:pt modelId="{05015269-54CB-456F-BDD6-F6F41534E6B0}" type="sibTrans" cxnId="{1246F28C-7E81-4B1E-906B-C54FB04D93D0}">
      <dgm:prSet/>
      <dgm:spPr/>
      <dgm:t>
        <a:bodyPr/>
        <a:lstStyle/>
        <a:p>
          <a:endParaRPr lang="en-US"/>
        </a:p>
      </dgm:t>
    </dgm:pt>
    <dgm:pt modelId="{86C4A094-A2AC-4762-97FE-CDE58E6D49C8}">
      <dgm:prSet/>
      <dgm:spPr/>
      <dgm:t>
        <a:bodyPr/>
        <a:lstStyle/>
        <a:p>
          <a:pPr rtl="0"/>
          <a:r>
            <a:rPr lang="en-US" b="0" i="1" baseline="0"/>
            <a:t>Week 1 Jan 25</a:t>
          </a:r>
          <a:r>
            <a:rPr lang="en-US" b="0" i="1" baseline="30000"/>
            <a:t>th</a:t>
          </a:r>
          <a:r>
            <a:rPr lang="en-US" b="0" i="1" baseline="0"/>
            <a:t>-29</a:t>
          </a:r>
          <a:r>
            <a:rPr lang="en-US" b="0" i="1" baseline="30000"/>
            <a:t>th</a:t>
          </a:r>
          <a:r>
            <a:rPr lang="en-US" b="0" i="1" baseline="0">
              <a:latin typeface="Goudy Old Style"/>
            </a:rPr>
            <a:t> </a:t>
          </a:r>
          <a:endParaRPr lang="en-US"/>
        </a:p>
      </dgm:t>
    </dgm:pt>
    <dgm:pt modelId="{7D0C47AE-FC3B-44C1-8628-1987DF7D1530}" type="parTrans" cxnId="{276A92F7-D29A-4E38-A41A-B0E117973B65}">
      <dgm:prSet/>
      <dgm:spPr/>
      <dgm:t>
        <a:bodyPr/>
        <a:lstStyle/>
        <a:p>
          <a:endParaRPr lang="en-US"/>
        </a:p>
      </dgm:t>
    </dgm:pt>
    <dgm:pt modelId="{00EE6255-B3D5-43B5-A39C-44B2BCF90657}" type="sibTrans" cxnId="{276A92F7-D29A-4E38-A41A-B0E117973B65}">
      <dgm:prSet/>
      <dgm:spPr/>
      <dgm:t>
        <a:bodyPr/>
        <a:lstStyle/>
        <a:p>
          <a:endParaRPr lang="en-US"/>
        </a:p>
      </dgm:t>
    </dgm:pt>
    <dgm:pt modelId="{3B396547-11F0-419D-9747-FD3B1BECDDEA}">
      <dgm:prSet/>
      <dgm:spPr>
        <a:solidFill>
          <a:srgbClr val="00B050"/>
        </a:solidFill>
      </dgm:spPr>
      <dgm:t>
        <a:bodyPr/>
        <a:lstStyle/>
        <a:p>
          <a:r>
            <a:rPr lang="en-US"/>
            <a:t>Team Charter</a:t>
          </a:r>
        </a:p>
      </dgm:t>
    </dgm:pt>
    <dgm:pt modelId="{38B0F223-B4F7-4154-B018-77D9776A9300}" type="parTrans" cxnId="{39FD7E38-2FE5-4F9E-A390-41EE15FC493D}">
      <dgm:prSet/>
      <dgm:spPr/>
      <dgm:t>
        <a:bodyPr/>
        <a:lstStyle/>
        <a:p>
          <a:endParaRPr lang="en-US"/>
        </a:p>
      </dgm:t>
    </dgm:pt>
    <dgm:pt modelId="{C1056E4A-4F94-4943-BCE4-76FDD19CD492}" type="sibTrans" cxnId="{39FD7E38-2FE5-4F9E-A390-41EE15FC493D}">
      <dgm:prSet/>
      <dgm:spPr/>
      <dgm:t>
        <a:bodyPr/>
        <a:lstStyle/>
        <a:p>
          <a:endParaRPr lang="en-US"/>
        </a:p>
      </dgm:t>
    </dgm:pt>
    <dgm:pt modelId="{45C5A4FA-F8C3-48BB-AE9F-93AB6F593A3D}">
      <dgm:prSet/>
      <dgm:spPr/>
      <dgm:t>
        <a:bodyPr/>
        <a:lstStyle/>
        <a:p>
          <a:pPr rtl="0"/>
          <a:r>
            <a:rPr lang="en-US" b="0" i="1" baseline="0"/>
            <a:t>Week 2 Feb 8</a:t>
          </a:r>
          <a:r>
            <a:rPr lang="en-US" b="0" i="1" baseline="30000"/>
            <a:t>th</a:t>
          </a:r>
          <a:r>
            <a:rPr lang="en-US" b="0" i="1" baseline="0"/>
            <a:t>-12</a:t>
          </a:r>
          <a:r>
            <a:rPr lang="en-US" b="0" i="1" baseline="30000"/>
            <a:t>th</a:t>
          </a:r>
          <a:r>
            <a:rPr lang="en-US" b="0" i="1" baseline="0">
              <a:latin typeface="Goudy Old Style"/>
            </a:rPr>
            <a:t> </a:t>
          </a:r>
          <a:endParaRPr lang="en-US"/>
        </a:p>
      </dgm:t>
    </dgm:pt>
    <dgm:pt modelId="{6FD2EADC-53C9-42AD-B8EC-670F6E9701F2}" type="parTrans" cxnId="{EF109B02-B033-4E59-8C80-91320DF6618C}">
      <dgm:prSet/>
      <dgm:spPr/>
      <dgm:t>
        <a:bodyPr/>
        <a:lstStyle/>
        <a:p>
          <a:endParaRPr lang="en-US"/>
        </a:p>
      </dgm:t>
    </dgm:pt>
    <dgm:pt modelId="{AAE0F0D7-4951-4453-A347-A89C8B2D3F12}" type="sibTrans" cxnId="{EF109B02-B033-4E59-8C80-91320DF6618C}">
      <dgm:prSet/>
      <dgm:spPr/>
      <dgm:t>
        <a:bodyPr/>
        <a:lstStyle/>
        <a:p>
          <a:endParaRPr lang="en-US"/>
        </a:p>
      </dgm:t>
    </dgm:pt>
    <dgm:pt modelId="{D99A9E28-3A14-4420-A136-AE983D70684A}">
      <dgm:prSet/>
      <dgm:spPr>
        <a:solidFill>
          <a:srgbClr val="00B050"/>
        </a:solidFill>
      </dgm:spPr>
      <dgm:t>
        <a:bodyPr/>
        <a:lstStyle/>
        <a:p>
          <a:r>
            <a:rPr lang="en-US"/>
            <a:t>Data Gathering</a:t>
          </a:r>
        </a:p>
      </dgm:t>
    </dgm:pt>
    <dgm:pt modelId="{34CBBBD1-0C23-4B4F-9EF8-EAEDD1A3C295}" type="parTrans" cxnId="{A57B8C92-100F-4D51-8D6C-E4378CA96B3E}">
      <dgm:prSet/>
      <dgm:spPr/>
      <dgm:t>
        <a:bodyPr/>
        <a:lstStyle/>
        <a:p>
          <a:endParaRPr lang="en-US"/>
        </a:p>
      </dgm:t>
    </dgm:pt>
    <dgm:pt modelId="{A209967D-3B23-414A-9A28-801C775C2190}" type="sibTrans" cxnId="{A57B8C92-100F-4D51-8D6C-E4378CA96B3E}">
      <dgm:prSet/>
      <dgm:spPr/>
      <dgm:t>
        <a:bodyPr/>
        <a:lstStyle/>
        <a:p>
          <a:endParaRPr lang="en-US"/>
        </a:p>
      </dgm:t>
    </dgm:pt>
    <dgm:pt modelId="{D8302160-8325-4A15-8D03-47762813042F}">
      <dgm:prSet/>
      <dgm:spPr>
        <a:solidFill>
          <a:srgbClr val="00B050"/>
        </a:solidFill>
      </dgm:spPr>
      <dgm:t>
        <a:bodyPr/>
        <a:lstStyle/>
        <a:p>
          <a:r>
            <a:rPr lang="en-US"/>
            <a:t>Repo Creation</a:t>
          </a:r>
        </a:p>
      </dgm:t>
    </dgm:pt>
    <dgm:pt modelId="{909395EA-E55A-47C3-8869-FB8C380B9942}" type="parTrans" cxnId="{61EC9441-285D-48E5-B1E4-D3F6688FCA20}">
      <dgm:prSet/>
      <dgm:spPr/>
      <dgm:t>
        <a:bodyPr/>
        <a:lstStyle/>
        <a:p>
          <a:endParaRPr lang="en-US"/>
        </a:p>
      </dgm:t>
    </dgm:pt>
    <dgm:pt modelId="{6764E376-6525-4C62-987A-76DAA3F646E5}" type="sibTrans" cxnId="{61EC9441-285D-48E5-B1E4-D3F6688FCA20}">
      <dgm:prSet/>
      <dgm:spPr/>
      <dgm:t>
        <a:bodyPr/>
        <a:lstStyle/>
        <a:p>
          <a:endParaRPr lang="en-US"/>
        </a:p>
      </dgm:t>
    </dgm:pt>
    <dgm:pt modelId="{075853AA-3E33-4042-AB65-D5F99D7EE70A}">
      <dgm:prSet/>
      <dgm:spPr/>
      <dgm:t>
        <a:bodyPr/>
        <a:lstStyle/>
        <a:p>
          <a:r>
            <a:rPr lang="en-US"/>
            <a:t>Deliverable II</a:t>
          </a:r>
        </a:p>
      </dgm:t>
    </dgm:pt>
    <dgm:pt modelId="{FE4941E2-2A2C-4F39-8E88-6D079C8F70B8}" type="parTrans" cxnId="{D189F0C0-F9F6-4492-B913-29D8B17981BB}">
      <dgm:prSet/>
      <dgm:spPr/>
      <dgm:t>
        <a:bodyPr/>
        <a:lstStyle/>
        <a:p>
          <a:endParaRPr lang="en-US"/>
        </a:p>
      </dgm:t>
    </dgm:pt>
    <dgm:pt modelId="{85B056EF-326C-4952-B1BB-39FA3B8EC24E}" type="sibTrans" cxnId="{D189F0C0-F9F6-4492-B913-29D8B17981BB}">
      <dgm:prSet/>
      <dgm:spPr/>
      <dgm:t>
        <a:bodyPr/>
        <a:lstStyle/>
        <a:p>
          <a:endParaRPr lang="en-US"/>
        </a:p>
      </dgm:t>
    </dgm:pt>
    <dgm:pt modelId="{0E8A1789-023C-405C-B002-F4DEE44496AB}">
      <dgm:prSet/>
      <dgm:spPr/>
      <dgm:t>
        <a:bodyPr/>
        <a:lstStyle/>
        <a:p>
          <a:pPr rtl="0"/>
          <a:r>
            <a:rPr lang="en-US" b="0" i="1" baseline="0"/>
            <a:t>Week 3 Feb 22</a:t>
          </a:r>
          <a:r>
            <a:rPr lang="en-US" b="0" i="1" baseline="30000"/>
            <a:t>nd</a:t>
          </a:r>
          <a:r>
            <a:rPr lang="en-US" b="0" i="1" baseline="0"/>
            <a:t>-26</a:t>
          </a:r>
          <a:r>
            <a:rPr lang="en-US" b="0" i="1" baseline="30000"/>
            <a:t>th</a:t>
          </a:r>
          <a:r>
            <a:rPr lang="en-US" b="0" i="1" baseline="0">
              <a:latin typeface="Goudy Old Style"/>
            </a:rPr>
            <a:t> </a:t>
          </a:r>
          <a:endParaRPr lang="en-US"/>
        </a:p>
      </dgm:t>
    </dgm:pt>
    <dgm:pt modelId="{D0D7C64E-B344-4CDA-A99F-298D743D0C32}" type="parTrans" cxnId="{EEB74941-1885-4446-92E4-31E6A014AF0B}">
      <dgm:prSet/>
      <dgm:spPr/>
      <dgm:t>
        <a:bodyPr/>
        <a:lstStyle/>
        <a:p>
          <a:endParaRPr lang="en-US"/>
        </a:p>
      </dgm:t>
    </dgm:pt>
    <dgm:pt modelId="{5755FD81-C256-4D18-90E4-2B4954D4AADB}" type="sibTrans" cxnId="{EEB74941-1885-4446-92E4-31E6A014AF0B}">
      <dgm:prSet/>
      <dgm:spPr/>
      <dgm:t>
        <a:bodyPr/>
        <a:lstStyle/>
        <a:p>
          <a:endParaRPr lang="en-US"/>
        </a:p>
      </dgm:t>
    </dgm:pt>
    <dgm:pt modelId="{29E3FE57-B190-43E7-A30D-58B114925DAD}">
      <dgm:prSet/>
      <dgm:spPr>
        <a:solidFill>
          <a:srgbClr val="00B050"/>
        </a:solidFill>
      </dgm:spPr>
      <dgm:t>
        <a:bodyPr/>
        <a:lstStyle/>
        <a:p>
          <a:r>
            <a:rPr lang="en-US"/>
            <a:t>Clean Data</a:t>
          </a:r>
        </a:p>
      </dgm:t>
    </dgm:pt>
    <dgm:pt modelId="{7002A220-EF86-4AD4-B8DB-6618ADE1FBA2}" type="parTrans" cxnId="{C8AB5738-DF96-44A4-87CA-DE3356633B7A}">
      <dgm:prSet/>
      <dgm:spPr/>
      <dgm:t>
        <a:bodyPr/>
        <a:lstStyle/>
        <a:p>
          <a:endParaRPr lang="en-US"/>
        </a:p>
      </dgm:t>
    </dgm:pt>
    <dgm:pt modelId="{19B25F01-BE3E-4480-A0BD-AB41ACF6A8D1}" type="sibTrans" cxnId="{C8AB5738-DF96-44A4-87CA-DE3356633B7A}">
      <dgm:prSet/>
      <dgm:spPr/>
      <dgm:t>
        <a:bodyPr/>
        <a:lstStyle/>
        <a:p>
          <a:endParaRPr lang="en-US"/>
        </a:p>
      </dgm:t>
    </dgm:pt>
    <dgm:pt modelId="{3C96E9E2-0309-4051-99D3-DCB5535B2CCF}">
      <dgm:prSet/>
      <dgm:spPr/>
      <dgm:t>
        <a:bodyPr/>
        <a:lstStyle/>
        <a:p>
          <a:pPr rtl="0"/>
          <a:r>
            <a:rPr lang="en-US" b="0" i="1" baseline="0"/>
            <a:t>Week 4 – Week 5 March 1</a:t>
          </a:r>
          <a:r>
            <a:rPr lang="en-US" b="0" i="1" baseline="30000"/>
            <a:t>st</a:t>
          </a:r>
          <a:r>
            <a:rPr lang="en-US" b="0" i="1" baseline="0"/>
            <a:t>-12</a:t>
          </a:r>
          <a:r>
            <a:rPr lang="en-US" b="0" i="1" baseline="30000"/>
            <a:t>th</a:t>
          </a:r>
          <a:r>
            <a:rPr lang="en-US" b="0" i="1" baseline="0">
              <a:latin typeface="Goudy Old Style"/>
            </a:rPr>
            <a:t> </a:t>
          </a:r>
          <a:endParaRPr lang="en-US"/>
        </a:p>
      </dgm:t>
    </dgm:pt>
    <dgm:pt modelId="{83ABE8D1-4CF7-4D65-B01B-47D8E4F45820}" type="parTrans" cxnId="{82E6ADC3-38FA-47FD-BB2D-A770CA80B812}">
      <dgm:prSet/>
      <dgm:spPr/>
      <dgm:t>
        <a:bodyPr/>
        <a:lstStyle/>
        <a:p>
          <a:endParaRPr lang="en-US"/>
        </a:p>
      </dgm:t>
    </dgm:pt>
    <dgm:pt modelId="{5A51D02A-06F0-4EFC-AB59-409B494B1CE4}" type="sibTrans" cxnId="{82E6ADC3-38FA-47FD-BB2D-A770CA80B812}">
      <dgm:prSet/>
      <dgm:spPr/>
      <dgm:t>
        <a:bodyPr/>
        <a:lstStyle/>
        <a:p>
          <a:endParaRPr lang="en-US"/>
        </a:p>
      </dgm:t>
    </dgm:pt>
    <dgm:pt modelId="{CCC0391C-0F8E-480D-9FBB-C76E860FBA94}">
      <dgm:prSet/>
      <dgm:spPr>
        <a:solidFill>
          <a:srgbClr val="00B050"/>
        </a:solidFill>
      </dgm:spPr>
      <dgm:t>
        <a:bodyPr/>
        <a:lstStyle/>
        <a:p>
          <a:r>
            <a:rPr lang="en-US"/>
            <a:t>Data Exploration</a:t>
          </a:r>
        </a:p>
      </dgm:t>
    </dgm:pt>
    <dgm:pt modelId="{01B7E8AF-4184-4234-8769-DDECDA27BF0B}" type="parTrans" cxnId="{A5F68E16-13E9-4779-AB89-C6A80C707E4C}">
      <dgm:prSet/>
      <dgm:spPr/>
      <dgm:t>
        <a:bodyPr/>
        <a:lstStyle/>
        <a:p>
          <a:endParaRPr lang="en-US"/>
        </a:p>
      </dgm:t>
    </dgm:pt>
    <dgm:pt modelId="{989F37FE-6382-4F55-B6F1-348D5BA377A4}" type="sibTrans" cxnId="{A5F68E16-13E9-4779-AB89-C6A80C707E4C}">
      <dgm:prSet/>
      <dgm:spPr/>
      <dgm:t>
        <a:bodyPr/>
        <a:lstStyle/>
        <a:p>
          <a:endParaRPr lang="en-US"/>
        </a:p>
      </dgm:t>
    </dgm:pt>
    <dgm:pt modelId="{D0F9BC46-5D7B-42C8-B685-697BC78B8B6A}">
      <dgm:prSet/>
      <dgm:spPr/>
      <dgm:t>
        <a:bodyPr/>
        <a:lstStyle/>
        <a:p>
          <a:r>
            <a:rPr lang="en-US" b="0" i="1" baseline="0"/>
            <a:t>Week 6 – Week 7 March 22</a:t>
          </a:r>
          <a:r>
            <a:rPr lang="en-US" b="0" i="1" baseline="30000"/>
            <a:t>nd</a:t>
          </a:r>
          <a:r>
            <a:rPr lang="en-US" b="0" i="1" baseline="0"/>
            <a:t>-April 2</a:t>
          </a:r>
          <a:r>
            <a:rPr lang="en-US" b="0" i="1" baseline="30000"/>
            <a:t>nd</a:t>
          </a:r>
          <a:r>
            <a:rPr lang="en-US" b="0" i="1" baseline="0"/>
            <a:t> </a:t>
          </a:r>
          <a:endParaRPr lang="en-US"/>
        </a:p>
      </dgm:t>
    </dgm:pt>
    <dgm:pt modelId="{C7A39A76-08FB-4E9F-B6EA-4134509CB7A0}" type="parTrans" cxnId="{6268C92A-AC4E-44DF-9DF0-33A5A9C0182B}">
      <dgm:prSet/>
      <dgm:spPr/>
      <dgm:t>
        <a:bodyPr/>
        <a:lstStyle/>
        <a:p>
          <a:endParaRPr lang="en-US"/>
        </a:p>
      </dgm:t>
    </dgm:pt>
    <dgm:pt modelId="{436504E8-46E6-4DFA-98D6-255B02F4B44C}" type="sibTrans" cxnId="{6268C92A-AC4E-44DF-9DF0-33A5A9C0182B}">
      <dgm:prSet/>
      <dgm:spPr/>
      <dgm:t>
        <a:bodyPr/>
        <a:lstStyle/>
        <a:p>
          <a:endParaRPr lang="en-US"/>
        </a:p>
      </dgm:t>
    </dgm:pt>
    <dgm:pt modelId="{3BC2D133-453A-403B-8CC2-7851B2356465}">
      <dgm:prSet/>
      <dgm:spPr>
        <a:solidFill>
          <a:srgbClr val="00B050"/>
        </a:solidFill>
      </dgm:spPr>
      <dgm:t>
        <a:bodyPr/>
        <a:lstStyle/>
        <a:p>
          <a:r>
            <a:rPr lang="en-US"/>
            <a:t>Hypothesis Establishment</a:t>
          </a:r>
        </a:p>
      </dgm:t>
    </dgm:pt>
    <dgm:pt modelId="{666C0A4A-60EC-451C-995B-23E50E7449DB}" type="parTrans" cxnId="{B9B89437-3EFA-4FF6-A834-0262D416AD09}">
      <dgm:prSet/>
      <dgm:spPr/>
      <dgm:t>
        <a:bodyPr/>
        <a:lstStyle/>
        <a:p>
          <a:endParaRPr lang="en-US"/>
        </a:p>
      </dgm:t>
    </dgm:pt>
    <dgm:pt modelId="{977D0580-07E8-4BB6-B4B6-448D2FD0F924}" type="sibTrans" cxnId="{B9B89437-3EFA-4FF6-A834-0262D416AD09}">
      <dgm:prSet/>
      <dgm:spPr/>
      <dgm:t>
        <a:bodyPr/>
        <a:lstStyle/>
        <a:p>
          <a:endParaRPr lang="en-US"/>
        </a:p>
      </dgm:t>
    </dgm:pt>
    <dgm:pt modelId="{751F9828-895C-483E-B463-48B90DFEE8AB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Statistical Analysis</a:t>
          </a:r>
        </a:p>
      </dgm:t>
    </dgm:pt>
    <dgm:pt modelId="{39DFF4FA-B60D-497A-A05C-D4CDBCF1871B}" type="parTrans" cxnId="{90DCA600-E517-4C9B-A37B-B14767810C59}">
      <dgm:prSet/>
      <dgm:spPr/>
      <dgm:t>
        <a:bodyPr/>
        <a:lstStyle/>
        <a:p>
          <a:endParaRPr lang="en-US"/>
        </a:p>
      </dgm:t>
    </dgm:pt>
    <dgm:pt modelId="{2EC87A06-40D5-499D-A749-7490BB5612D5}" type="sibTrans" cxnId="{90DCA600-E517-4C9B-A37B-B14767810C59}">
      <dgm:prSet/>
      <dgm:spPr/>
      <dgm:t>
        <a:bodyPr/>
        <a:lstStyle/>
        <a:p>
          <a:endParaRPr lang="en-US"/>
        </a:p>
      </dgm:t>
    </dgm:pt>
    <dgm:pt modelId="{23959815-5916-4221-B755-5F9298D7D840}">
      <dgm:prSet/>
      <dgm:spPr/>
      <dgm:t>
        <a:bodyPr/>
        <a:lstStyle/>
        <a:p>
          <a:r>
            <a:rPr lang="en-US"/>
            <a:t>Deliverable III</a:t>
          </a:r>
        </a:p>
      </dgm:t>
    </dgm:pt>
    <dgm:pt modelId="{1658BF4B-D7BA-4F69-AC2F-A3D96EA44408}" type="parTrans" cxnId="{A1214C78-513C-4713-BE41-2139F3763E8C}">
      <dgm:prSet/>
      <dgm:spPr/>
      <dgm:t>
        <a:bodyPr/>
        <a:lstStyle/>
        <a:p>
          <a:endParaRPr lang="en-US"/>
        </a:p>
      </dgm:t>
    </dgm:pt>
    <dgm:pt modelId="{8BD68121-C647-4154-BD43-2C5C83006A6E}" type="sibTrans" cxnId="{A1214C78-513C-4713-BE41-2139F3763E8C}">
      <dgm:prSet/>
      <dgm:spPr/>
      <dgm:t>
        <a:bodyPr/>
        <a:lstStyle/>
        <a:p>
          <a:endParaRPr lang="en-US"/>
        </a:p>
      </dgm:t>
    </dgm:pt>
    <dgm:pt modelId="{64881576-D44A-4982-9587-AF5A9A52DEED}">
      <dgm:prSet/>
      <dgm:spPr/>
      <dgm:t>
        <a:bodyPr/>
        <a:lstStyle/>
        <a:p>
          <a:r>
            <a:rPr lang="en-US" b="0" i="1" baseline="0"/>
            <a:t>Week 8 April 5</a:t>
          </a:r>
          <a:r>
            <a:rPr lang="en-US" b="0" i="1" baseline="30000"/>
            <a:t>th</a:t>
          </a:r>
          <a:r>
            <a:rPr lang="en-US" b="0" i="1" baseline="0"/>
            <a:t>-9th</a:t>
          </a:r>
          <a:endParaRPr lang="en-US"/>
        </a:p>
      </dgm:t>
    </dgm:pt>
    <dgm:pt modelId="{A2A249E1-DC79-4A47-B4FB-5AAB80EB69A4}" type="parTrans" cxnId="{B50F558F-A000-4199-AAA2-AF144D730DFA}">
      <dgm:prSet/>
      <dgm:spPr/>
      <dgm:t>
        <a:bodyPr/>
        <a:lstStyle/>
        <a:p>
          <a:endParaRPr lang="en-US"/>
        </a:p>
      </dgm:t>
    </dgm:pt>
    <dgm:pt modelId="{61953DDE-24BC-4A0C-9C59-8DA3030F7AF7}" type="sibTrans" cxnId="{B50F558F-A000-4199-AAA2-AF144D730DFA}">
      <dgm:prSet/>
      <dgm:spPr/>
      <dgm:t>
        <a:bodyPr/>
        <a:lstStyle/>
        <a:p>
          <a:endParaRPr lang="en-US"/>
        </a:p>
      </dgm:t>
    </dgm:pt>
    <dgm:pt modelId="{C76402BB-B05E-4058-893E-30A5A62085D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Neural Network development</a:t>
          </a:r>
        </a:p>
      </dgm:t>
    </dgm:pt>
    <dgm:pt modelId="{80506912-D843-4482-B696-1AEED1C34B6A}" type="parTrans" cxnId="{160A81E4-676A-4D8B-95A8-A5F47009D48F}">
      <dgm:prSet/>
      <dgm:spPr/>
      <dgm:t>
        <a:bodyPr/>
        <a:lstStyle/>
        <a:p>
          <a:endParaRPr lang="en-US"/>
        </a:p>
      </dgm:t>
    </dgm:pt>
    <dgm:pt modelId="{0D0119FE-B236-4CF0-B076-F3ED04FABC4F}" type="sibTrans" cxnId="{160A81E4-676A-4D8B-95A8-A5F47009D48F}">
      <dgm:prSet/>
      <dgm:spPr/>
      <dgm:t>
        <a:bodyPr/>
        <a:lstStyle/>
        <a:p>
          <a:endParaRPr lang="en-US"/>
        </a:p>
      </dgm:t>
    </dgm:pt>
    <dgm:pt modelId="{CC437CCE-3555-47E4-9E4A-7CE870B5D629}">
      <dgm:prSet/>
      <dgm:spPr>
        <a:solidFill>
          <a:srgbClr val="FFC000"/>
        </a:solidFill>
      </dgm:spPr>
      <dgm:t>
        <a:bodyPr/>
        <a:lstStyle/>
        <a:p>
          <a:pPr rtl="0"/>
          <a:r>
            <a:rPr lang="en-US" dirty="0"/>
            <a:t>Creation of </a:t>
          </a:r>
          <a:r>
            <a:rPr lang="en-US" dirty="0">
              <a:latin typeface="Goudy Old Style"/>
            </a:rPr>
            <a:t>Data Pipeline</a:t>
          </a:r>
          <a:endParaRPr lang="en-US" dirty="0"/>
        </a:p>
      </dgm:t>
    </dgm:pt>
    <dgm:pt modelId="{FA42ACCF-F5A4-4ABC-A2AE-4A9DA1CBD9D1}" type="parTrans" cxnId="{D99F413D-311B-44B1-A029-72E36FC78983}">
      <dgm:prSet/>
      <dgm:spPr/>
      <dgm:t>
        <a:bodyPr/>
        <a:lstStyle/>
        <a:p>
          <a:endParaRPr lang="en-US"/>
        </a:p>
      </dgm:t>
    </dgm:pt>
    <dgm:pt modelId="{DA6ABA6E-7D91-4971-8935-647146054A88}" type="sibTrans" cxnId="{D99F413D-311B-44B1-A029-72E36FC78983}">
      <dgm:prSet/>
      <dgm:spPr/>
      <dgm:t>
        <a:bodyPr/>
        <a:lstStyle/>
        <a:p>
          <a:endParaRPr lang="en-US"/>
        </a:p>
      </dgm:t>
    </dgm:pt>
    <dgm:pt modelId="{1CD61BAE-5AB3-4B48-8AED-9DB00973178B}">
      <dgm:prSet/>
      <dgm:spPr/>
      <dgm:t>
        <a:bodyPr/>
        <a:lstStyle/>
        <a:p>
          <a:pPr rtl="0"/>
          <a:r>
            <a:rPr lang="en-US" b="0" i="1" baseline="0"/>
            <a:t>Week 8 – Week 10</a:t>
          </a:r>
          <a:r>
            <a:rPr lang="en-US" b="0" i="1" baseline="0">
              <a:latin typeface="Goudy Old Style"/>
            </a:rPr>
            <a:t> </a:t>
          </a:r>
          <a:r>
            <a:rPr lang="en-US" b="0" i="1" baseline="0"/>
            <a:t> April 12</a:t>
          </a:r>
          <a:r>
            <a:rPr lang="en-US" b="0" i="1" baseline="30000"/>
            <a:t>th</a:t>
          </a:r>
          <a:r>
            <a:rPr lang="en-US" b="0" i="1" baseline="0"/>
            <a:t>-23</a:t>
          </a:r>
          <a:r>
            <a:rPr lang="en-US" b="0" i="1" baseline="30000"/>
            <a:t>rd</a:t>
          </a:r>
          <a:r>
            <a:rPr lang="en-US" b="0" i="1" baseline="0">
              <a:latin typeface="Goudy Old Style"/>
            </a:rPr>
            <a:t> </a:t>
          </a:r>
          <a:endParaRPr lang="en-US"/>
        </a:p>
      </dgm:t>
    </dgm:pt>
    <dgm:pt modelId="{EDA21B0D-8A3C-4EBD-B024-DFEDD971E005}" type="parTrans" cxnId="{2641D400-A6BD-4064-94E6-4019AD15333E}">
      <dgm:prSet/>
      <dgm:spPr/>
      <dgm:t>
        <a:bodyPr/>
        <a:lstStyle/>
        <a:p>
          <a:endParaRPr lang="en-US"/>
        </a:p>
      </dgm:t>
    </dgm:pt>
    <dgm:pt modelId="{883740FC-EF38-42BF-9B1C-CCDBDBCEF671}" type="sibTrans" cxnId="{2641D400-A6BD-4064-94E6-4019AD15333E}">
      <dgm:prSet/>
      <dgm:spPr/>
      <dgm:t>
        <a:bodyPr/>
        <a:lstStyle/>
        <a:p>
          <a:endParaRPr lang="en-US"/>
        </a:p>
      </dgm:t>
    </dgm:pt>
    <dgm:pt modelId="{E4BDE5D1-8791-4773-977F-16912F56DBC6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Visualization &amp; Webserver Development</a:t>
          </a:r>
        </a:p>
      </dgm:t>
    </dgm:pt>
    <dgm:pt modelId="{982AB9FC-4FE5-4766-9895-87A6E5888AA7}" type="parTrans" cxnId="{20381AB4-8013-4F7F-9DE1-DDEC3A00FB77}">
      <dgm:prSet/>
      <dgm:spPr/>
      <dgm:t>
        <a:bodyPr/>
        <a:lstStyle/>
        <a:p>
          <a:endParaRPr lang="en-US"/>
        </a:p>
      </dgm:t>
    </dgm:pt>
    <dgm:pt modelId="{36DAC597-1EF1-4373-8315-5DFB289DFFF8}" type="sibTrans" cxnId="{20381AB4-8013-4F7F-9DE1-DDEC3A00FB77}">
      <dgm:prSet/>
      <dgm:spPr/>
      <dgm:t>
        <a:bodyPr/>
        <a:lstStyle/>
        <a:p>
          <a:endParaRPr lang="en-US"/>
        </a:p>
      </dgm:t>
    </dgm:pt>
    <dgm:pt modelId="{66C78284-4BF3-436E-B6B4-AA3638F31772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Testing</a:t>
          </a:r>
        </a:p>
      </dgm:t>
    </dgm:pt>
    <dgm:pt modelId="{E7E088CD-3589-44C1-B21D-4615B0C5174E}" type="parTrans" cxnId="{BA13CE61-74EE-4D50-A577-97CDD048FB0D}">
      <dgm:prSet/>
      <dgm:spPr/>
      <dgm:t>
        <a:bodyPr/>
        <a:lstStyle/>
        <a:p>
          <a:endParaRPr lang="en-US"/>
        </a:p>
      </dgm:t>
    </dgm:pt>
    <dgm:pt modelId="{106D9C9B-066E-4BE8-8270-47E735700891}" type="sibTrans" cxnId="{BA13CE61-74EE-4D50-A577-97CDD048FB0D}">
      <dgm:prSet/>
      <dgm:spPr/>
      <dgm:t>
        <a:bodyPr/>
        <a:lstStyle/>
        <a:p>
          <a:endParaRPr lang="en-US"/>
        </a:p>
      </dgm:t>
    </dgm:pt>
    <dgm:pt modelId="{7379F27F-D699-44BC-A892-1E3611D0AD24}" type="pres">
      <dgm:prSet presAssocID="{50AE58EE-9E54-4DEC-8A20-32B7A94E43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F84848-C1BA-4D3F-847B-C2AAD25CE4BE}" type="pres">
      <dgm:prSet presAssocID="{245D56CF-99F6-46C0-9BB5-5676D4D67225}" presName="hierRoot1" presStyleCnt="0">
        <dgm:presLayoutVars>
          <dgm:hierBranch val="init"/>
        </dgm:presLayoutVars>
      </dgm:prSet>
      <dgm:spPr/>
    </dgm:pt>
    <dgm:pt modelId="{C4C9FD2B-0CC8-41A6-BDB1-0BC5617A8949}" type="pres">
      <dgm:prSet presAssocID="{245D56CF-99F6-46C0-9BB5-5676D4D67225}" presName="rootComposite1" presStyleCnt="0"/>
      <dgm:spPr/>
    </dgm:pt>
    <dgm:pt modelId="{B486BE8A-193F-438F-A83A-F402618DB381}" type="pres">
      <dgm:prSet presAssocID="{245D56CF-99F6-46C0-9BB5-5676D4D67225}" presName="rootText1" presStyleLbl="node0" presStyleIdx="0" presStyleCnt="3">
        <dgm:presLayoutVars>
          <dgm:chPref val="3"/>
        </dgm:presLayoutVars>
      </dgm:prSet>
      <dgm:spPr/>
    </dgm:pt>
    <dgm:pt modelId="{6210484E-DF91-4121-BBF1-0E82E7992BA4}" type="pres">
      <dgm:prSet presAssocID="{245D56CF-99F6-46C0-9BB5-5676D4D67225}" presName="rootConnector1" presStyleLbl="node1" presStyleIdx="0" presStyleCnt="0"/>
      <dgm:spPr/>
    </dgm:pt>
    <dgm:pt modelId="{56179BA2-AC5A-4BFF-9653-BFA11812DAA7}" type="pres">
      <dgm:prSet presAssocID="{245D56CF-99F6-46C0-9BB5-5676D4D67225}" presName="hierChild2" presStyleCnt="0"/>
      <dgm:spPr/>
    </dgm:pt>
    <dgm:pt modelId="{3D964AB2-831B-462E-867E-B9D462C24854}" type="pres">
      <dgm:prSet presAssocID="{7D0C47AE-FC3B-44C1-8628-1987DF7D1530}" presName="Name37" presStyleLbl="parChTrans1D2" presStyleIdx="0" presStyleCnt="7"/>
      <dgm:spPr/>
    </dgm:pt>
    <dgm:pt modelId="{F16DE823-12C7-4E3A-B8F5-614ECD99F645}" type="pres">
      <dgm:prSet presAssocID="{86C4A094-A2AC-4762-97FE-CDE58E6D49C8}" presName="hierRoot2" presStyleCnt="0">
        <dgm:presLayoutVars>
          <dgm:hierBranch val="init"/>
        </dgm:presLayoutVars>
      </dgm:prSet>
      <dgm:spPr/>
    </dgm:pt>
    <dgm:pt modelId="{0B006C1A-B565-4B7E-94AB-079FC2E1AA28}" type="pres">
      <dgm:prSet presAssocID="{86C4A094-A2AC-4762-97FE-CDE58E6D49C8}" presName="rootComposite" presStyleCnt="0"/>
      <dgm:spPr/>
    </dgm:pt>
    <dgm:pt modelId="{13D56DB0-7795-49E1-8985-E0F2B3A4C1E4}" type="pres">
      <dgm:prSet presAssocID="{86C4A094-A2AC-4762-97FE-CDE58E6D49C8}" presName="rootText" presStyleLbl="node2" presStyleIdx="0" presStyleCnt="7" custScaleX="119998">
        <dgm:presLayoutVars>
          <dgm:chPref val="3"/>
        </dgm:presLayoutVars>
      </dgm:prSet>
      <dgm:spPr/>
    </dgm:pt>
    <dgm:pt modelId="{F266D6A2-B4BD-4F5F-B067-6B0949E472E9}" type="pres">
      <dgm:prSet presAssocID="{86C4A094-A2AC-4762-97FE-CDE58E6D49C8}" presName="rootConnector" presStyleLbl="node2" presStyleIdx="0" presStyleCnt="7"/>
      <dgm:spPr/>
    </dgm:pt>
    <dgm:pt modelId="{1F9288CA-FEB7-43D3-8DA3-7699951ACEB7}" type="pres">
      <dgm:prSet presAssocID="{86C4A094-A2AC-4762-97FE-CDE58E6D49C8}" presName="hierChild4" presStyleCnt="0"/>
      <dgm:spPr/>
    </dgm:pt>
    <dgm:pt modelId="{1B9D37FD-B8AD-4F68-91C3-7E4A808C11C8}" type="pres">
      <dgm:prSet presAssocID="{38B0F223-B4F7-4154-B018-77D9776A9300}" presName="Name37" presStyleLbl="parChTrans1D3" presStyleIdx="0" presStyleCnt="11"/>
      <dgm:spPr/>
    </dgm:pt>
    <dgm:pt modelId="{13653E86-FE78-4BEC-B23D-9D80B839E31F}" type="pres">
      <dgm:prSet presAssocID="{3B396547-11F0-419D-9747-FD3B1BECDDEA}" presName="hierRoot2" presStyleCnt="0">
        <dgm:presLayoutVars>
          <dgm:hierBranch val="init"/>
        </dgm:presLayoutVars>
      </dgm:prSet>
      <dgm:spPr/>
    </dgm:pt>
    <dgm:pt modelId="{1A67D3B4-1AD9-4D1F-8C04-1C0A45BD3719}" type="pres">
      <dgm:prSet presAssocID="{3B396547-11F0-419D-9747-FD3B1BECDDEA}" presName="rootComposite" presStyleCnt="0"/>
      <dgm:spPr/>
    </dgm:pt>
    <dgm:pt modelId="{92871010-4DCD-43CB-B53C-DB656D56D96C}" type="pres">
      <dgm:prSet presAssocID="{3B396547-11F0-419D-9747-FD3B1BECDDEA}" presName="rootText" presStyleLbl="node3" presStyleIdx="0" presStyleCnt="11">
        <dgm:presLayoutVars>
          <dgm:chPref val="3"/>
        </dgm:presLayoutVars>
      </dgm:prSet>
      <dgm:spPr/>
    </dgm:pt>
    <dgm:pt modelId="{35D11567-EC5B-4703-83D8-7D615AB37A80}" type="pres">
      <dgm:prSet presAssocID="{3B396547-11F0-419D-9747-FD3B1BECDDEA}" presName="rootConnector" presStyleLbl="node3" presStyleIdx="0" presStyleCnt="11"/>
      <dgm:spPr/>
    </dgm:pt>
    <dgm:pt modelId="{3775A1DC-BA49-408C-B4A9-E5F758C2BB1B}" type="pres">
      <dgm:prSet presAssocID="{3B396547-11F0-419D-9747-FD3B1BECDDEA}" presName="hierChild4" presStyleCnt="0"/>
      <dgm:spPr/>
    </dgm:pt>
    <dgm:pt modelId="{8D0F027D-C6C8-41BA-B649-545FD3DC0DAC}" type="pres">
      <dgm:prSet presAssocID="{3B396547-11F0-419D-9747-FD3B1BECDDEA}" presName="hierChild5" presStyleCnt="0"/>
      <dgm:spPr/>
    </dgm:pt>
    <dgm:pt modelId="{8695C9B8-379C-4BF9-BE28-3AE9DD8DA92C}" type="pres">
      <dgm:prSet presAssocID="{86C4A094-A2AC-4762-97FE-CDE58E6D49C8}" presName="hierChild5" presStyleCnt="0"/>
      <dgm:spPr/>
    </dgm:pt>
    <dgm:pt modelId="{6D587110-25A5-4AF2-8B0D-250FBD74CDDD}" type="pres">
      <dgm:prSet presAssocID="{6FD2EADC-53C9-42AD-B8EC-670F6E9701F2}" presName="Name37" presStyleLbl="parChTrans1D2" presStyleIdx="1" presStyleCnt="7"/>
      <dgm:spPr/>
    </dgm:pt>
    <dgm:pt modelId="{C2F9DE92-8B8E-4549-9187-67D991EB8619}" type="pres">
      <dgm:prSet presAssocID="{45C5A4FA-F8C3-48BB-AE9F-93AB6F593A3D}" presName="hierRoot2" presStyleCnt="0">
        <dgm:presLayoutVars>
          <dgm:hierBranch val="init"/>
        </dgm:presLayoutVars>
      </dgm:prSet>
      <dgm:spPr/>
    </dgm:pt>
    <dgm:pt modelId="{D89B737B-C0EF-4171-B8A2-48D6F4E5A8CF}" type="pres">
      <dgm:prSet presAssocID="{45C5A4FA-F8C3-48BB-AE9F-93AB6F593A3D}" presName="rootComposite" presStyleCnt="0"/>
      <dgm:spPr/>
    </dgm:pt>
    <dgm:pt modelId="{58F7E5FB-9432-4B3A-9ACF-4AE14093D097}" type="pres">
      <dgm:prSet presAssocID="{45C5A4FA-F8C3-48BB-AE9F-93AB6F593A3D}" presName="rootText" presStyleLbl="node2" presStyleIdx="1" presStyleCnt="7" custScaleX="119998">
        <dgm:presLayoutVars>
          <dgm:chPref val="3"/>
        </dgm:presLayoutVars>
      </dgm:prSet>
      <dgm:spPr/>
    </dgm:pt>
    <dgm:pt modelId="{553FD6B4-F8AC-45B4-A1D9-D3250DD11DEB}" type="pres">
      <dgm:prSet presAssocID="{45C5A4FA-F8C3-48BB-AE9F-93AB6F593A3D}" presName="rootConnector" presStyleLbl="node2" presStyleIdx="1" presStyleCnt="7"/>
      <dgm:spPr/>
    </dgm:pt>
    <dgm:pt modelId="{4E66B844-6196-4756-AD06-126B3C677EE3}" type="pres">
      <dgm:prSet presAssocID="{45C5A4FA-F8C3-48BB-AE9F-93AB6F593A3D}" presName="hierChild4" presStyleCnt="0"/>
      <dgm:spPr/>
    </dgm:pt>
    <dgm:pt modelId="{C98404D8-A94D-4A79-9279-4022DD946D46}" type="pres">
      <dgm:prSet presAssocID="{34CBBBD1-0C23-4B4F-9EF8-EAEDD1A3C295}" presName="Name37" presStyleLbl="parChTrans1D3" presStyleIdx="1" presStyleCnt="11"/>
      <dgm:spPr/>
    </dgm:pt>
    <dgm:pt modelId="{FFF4F5AE-10E1-457C-9482-04B184E647A2}" type="pres">
      <dgm:prSet presAssocID="{D99A9E28-3A14-4420-A136-AE983D70684A}" presName="hierRoot2" presStyleCnt="0">
        <dgm:presLayoutVars>
          <dgm:hierBranch val="init"/>
        </dgm:presLayoutVars>
      </dgm:prSet>
      <dgm:spPr/>
    </dgm:pt>
    <dgm:pt modelId="{DB2D934D-40EB-4231-8707-B01EAD0C4B2D}" type="pres">
      <dgm:prSet presAssocID="{D99A9E28-3A14-4420-A136-AE983D70684A}" presName="rootComposite" presStyleCnt="0"/>
      <dgm:spPr/>
    </dgm:pt>
    <dgm:pt modelId="{11CDA15C-6706-4C48-BEC4-2D12FED3EA18}" type="pres">
      <dgm:prSet presAssocID="{D99A9E28-3A14-4420-A136-AE983D70684A}" presName="rootText" presStyleLbl="node3" presStyleIdx="1" presStyleCnt="11">
        <dgm:presLayoutVars>
          <dgm:chPref val="3"/>
        </dgm:presLayoutVars>
      </dgm:prSet>
      <dgm:spPr/>
    </dgm:pt>
    <dgm:pt modelId="{7CED5C68-69C7-40E1-8692-36C4CE244E8A}" type="pres">
      <dgm:prSet presAssocID="{D99A9E28-3A14-4420-A136-AE983D70684A}" presName="rootConnector" presStyleLbl="node3" presStyleIdx="1" presStyleCnt="11"/>
      <dgm:spPr/>
    </dgm:pt>
    <dgm:pt modelId="{AF4E8B87-6346-459D-BB7F-61DD0327864C}" type="pres">
      <dgm:prSet presAssocID="{D99A9E28-3A14-4420-A136-AE983D70684A}" presName="hierChild4" presStyleCnt="0"/>
      <dgm:spPr/>
    </dgm:pt>
    <dgm:pt modelId="{93DA597B-2EC3-462B-B13D-898BA7D428B1}" type="pres">
      <dgm:prSet presAssocID="{D99A9E28-3A14-4420-A136-AE983D70684A}" presName="hierChild5" presStyleCnt="0"/>
      <dgm:spPr/>
    </dgm:pt>
    <dgm:pt modelId="{562CD85F-1D7D-49CE-B82F-93C4A72668C1}" type="pres">
      <dgm:prSet presAssocID="{909395EA-E55A-47C3-8869-FB8C380B9942}" presName="Name37" presStyleLbl="parChTrans1D3" presStyleIdx="2" presStyleCnt="11"/>
      <dgm:spPr/>
    </dgm:pt>
    <dgm:pt modelId="{A708422D-0681-494F-984D-20CF977E64FE}" type="pres">
      <dgm:prSet presAssocID="{D8302160-8325-4A15-8D03-47762813042F}" presName="hierRoot2" presStyleCnt="0">
        <dgm:presLayoutVars>
          <dgm:hierBranch val="init"/>
        </dgm:presLayoutVars>
      </dgm:prSet>
      <dgm:spPr/>
    </dgm:pt>
    <dgm:pt modelId="{98A16463-3B0A-4B18-88A4-01EE58B5EEBB}" type="pres">
      <dgm:prSet presAssocID="{D8302160-8325-4A15-8D03-47762813042F}" presName="rootComposite" presStyleCnt="0"/>
      <dgm:spPr/>
    </dgm:pt>
    <dgm:pt modelId="{DB820211-61ED-47B3-9994-27C875B28FDD}" type="pres">
      <dgm:prSet presAssocID="{D8302160-8325-4A15-8D03-47762813042F}" presName="rootText" presStyleLbl="node3" presStyleIdx="2" presStyleCnt="11">
        <dgm:presLayoutVars>
          <dgm:chPref val="3"/>
        </dgm:presLayoutVars>
      </dgm:prSet>
      <dgm:spPr/>
    </dgm:pt>
    <dgm:pt modelId="{36379FCA-674B-4C65-B481-8CEE395BF1C5}" type="pres">
      <dgm:prSet presAssocID="{D8302160-8325-4A15-8D03-47762813042F}" presName="rootConnector" presStyleLbl="node3" presStyleIdx="2" presStyleCnt="11"/>
      <dgm:spPr/>
    </dgm:pt>
    <dgm:pt modelId="{34DD5D53-BF51-45F7-A3DC-FE0410BBBBCD}" type="pres">
      <dgm:prSet presAssocID="{D8302160-8325-4A15-8D03-47762813042F}" presName="hierChild4" presStyleCnt="0"/>
      <dgm:spPr/>
    </dgm:pt>
    <dgm:pt modelId="{8FEDA399-F877-4D19-A4D6-FAB21CAB244A}" type="pres">
      <dgm:prSet presAssocID="{D8302160-8325-4A15-8D03-47762813042F}" presName="hierChild5" presStyleCnt="0"/>
      <dgm:spPr/>
    </dgm:pt>
    <dgm:pt modelId="{3DCDCA2B-601C-4F00-9515-026128F07A30}" type="pres">
      <dgm:prSet presAssocID="{45C5A4FA-F8C3-48BB-AE9F-93AB6F593A3D}" presName="hierChild5" presStyleCnt="0"/>
      <dgm:spPr/>
    </dgm:pt>
    <dgm:pt modelId="{A41AC242-79BA-4A6B-820D-585DAD9056CB}" type="pres">
      <dgm:prSet presAssocID="{245D56CF-99F6-46C0-9BB5-5676D4D67225}" presName="hierChild3" presStyleCnt="0"/>
      <dgm:spPr/>
    </dgm:pt>
    <dgm:pt modelId="{0AC8CA6F-3E0F-4F96-8180-0520640F73FC}" type="pres">
      <dgm:prSet presAssocID="{075853AA-3E33-4042-AB65-D5F99D7EE70A}" presName="hierRoot1" presStyleCnt="0">
        <dgm:presLayoutVars>
          <dgm:hierBranch val="init"/>
        </dgm:presLayoutVars>
      </dgm:prSet>
      <dgm:spPr/>
    </dgm:pt>
    <dgm:pt modelId="{BE18E178-8C29-441F-A0A0-DBB9A227E6AE}" type="pres">
      <dgm:prSet presAssocID="{075853AA-3E33-4042-AB65-D5F99D7EE70A}" presName="rootComposite1" presStyleCnt="0"/>
      <dgm:spPr/>
    </dgm:pt>
    <dgm:pt modelId="{3382780E-A845-426B-AD85-2C49395B21AA}" type="pres">
      <dgm:prSet presAssocID="{075853AA-3E33-4042-AB65-D5F99D7EE70A}" presName="rootText1" presStyleLbl="node0" presStyleIdx="1" presStyleCnt="3">
        <dgm:presLayoutVars>
          <dgm:chPref val="3"/>
        </dgm:presLayoutVars>
      </dgm:prSet>
      <dgm:spPr/>
    </dgm:pt>
    <dgm:pt modelId="{2688E671-8724-4AC4-8823-C5BDB78DC14C}" type="pres">
      <dgm:prSet presAssocID="{075853AA-3E33-4042-AB65-D5F99D7EE70A}" presName="rootConnector1" presStyleLbl="node1" presStyleIdx="0" presStyleCnt="0"/>
      <dgm:spPr/>
    </dgm:pt>
    <dgm:pt modelId="{9539A856-BA83-4C3D-BA76-23AFC7EDF291}" type="pres">
      <dgm:prSet presAssocID="{075853AA-3E33-4042-AB65-D5F99D7EE70A}" presName="hierChild2" presStyleCnt="0"/>
      <dgm:spPr/>
    </dgm:pt>
    <dgm:pt modelId="{FB298DE2-3495-44D7-B868-B94B7B97AE91}" type="pres">
      <dgm:prSet presAssocID="{D0D7C64E-B344-4CDA-A99F-298D743D0C32}" presName="Name37" presStyleLbl="parChTrans1D2" presStyleIdx="2" presStyleCnt="7"/>
      <dgm:spPr/>
    </dgm:pt>
    <dgm:pt modelId="{08BE7CC9-6DD3-4B91-A49D-4B778401B995}" type="pres">
      <dgm:prSet presAssocID="{0E8A1789-023C-405C-B002-F4DEE44496AB}" presName="hierRoot2" presStyleCnt="0">
        <dgm:presLayoutVars>
          <dgm:hierBranch val="init"/>
        </dgm:presLayoutVars>
      </dgm:prSet>
      <dgm:spPr/>
    </dgm:pt>
    <dgm:pt modelId="{3270D24A-C6EB-4096-8441-498368453EC8}" type="pres">
      <dgm:prSet presAssocID="{0E8A1789-023C-405C-B002-F4DEE44496AB}" presName="rootComposite" presStyleCnt="0"/>
      <dgm:spPr/>
    </dgm:pt>
    <dgm:pt modelId="{F2307977-4B16-4E8F-883B-CCD512F9182D}" type="pres">
      <dgm:prSet presAssocID="{0E8A1789-023C-405C-B002-F4DEE44496AB}" presName="rootText" presStyleLbl="node2" presStyleIdx="2" presStyleCnt="7" custScaleX="119998">
        <dgm:presLayoutVars>
          <dgm:chPref val="3"/>
        </dgm:presLayoutVars>
      </dgm:prSet>
      <dgm:spPr/>
    </dgm:pt>
    <dgm:pt modelId="{2B662353-213C-443F-8139-1CB6DF1A9961}" type="pres">
      <dgm:prSet presAssocID="{0E8A1789-023C-405C-B002-F4DEE44496AB}" presName="rootConnector" presStyleLbl="node2" presStyleIdx="2" presStyleCnt="7"/>
      <dgm:spPr/>
    </dgm:pt>
    <dgm:pt modelId="{C780CA5A-4C91-4F29-B760-B412103F153F}" type="pres">
      <dgm:prSet presAssocID="{0E8A1789-023C-405C-B002-F4DEE44496AB}" presName="hierChild4" presStyleCnt="0"/>
      <dgm:spPr/>
    </dgm:pt>
    <dgm:pt modelId="{C143615F-0EE2-4B11-9E6D-BDB2B2550AD8}" type="pres">
      <dgm:prSet presAssocID="{7002A220-EF86-4AD4-B8DB-6618ADE1FBA2}" presName="Name37" presStyleLbl="parChTrans1D3" presStyleIdx="3" presStyleCnt="11"/>
      <dgm:spPr/>
    </dgm:pt>
    <dgm:pt modelId="{55B2A361-CB5E-4DA4-B0E0-F009E978319E}" type="pres">
      <dgm:prSet presAssocID="{29E3FE57-B190-43E7-A30D-58B114925DAD}" presName="hierRoot2" presStyleCnt="0">
        <dgm:presLayoutVars>
          <dgm:hierBranch val="init"/>
        </dgm:presLayoutVars>
      </dgm:prSet>
      <dgm:spPr/>
    </dgm:pt>
    <dgm:pt modelId="{CA582603-D97A-413B-9D53-C31622A78F06}" type="pres">
      <dgm:prSet presAssocID="{29E3FE57-B190-43E7-A30D-58B114925DAD}" presName="rootComposite" presStyleCnt="0"/>
      <dgm:spPr/>
    </dgm:pt>
    <dgm:pt modelId="{0EE3865B-88C1-4E57-A6A2-186037B22D9E}" type="pres">
      <dgm:prSet presAssocID="{29E3FE57-B190-43E7-A30D-58B114925DAD}" presName="rootText" presStyleLbl="node3" presStyleIdx="3" presStyleCnt="11">
        <dgm:presLayoutVars>
          <dgm:chPref val="3"/>
        </dgm:presLayoutVars>
      </dgm:prSet>
      <dgm:spPr/>
    </dgm:pt>
    <dgm:pt modelId="{FC7BB6F7-5215-46AE-942D-15F8DF7C56AD}" type="pres">
      <dgm:prSet presAssocID="{29E3FE57-B190-43E7-A30D-58B114925DAD}" presName="rootConnector" presStyleLbl="node3" presStyleIdx="3" presStyleCnt="11"/>
      <dgm:spPr/>
    </dgm:pt>
    <dgm:pt modelId="{AF3F05A6-75D2-44A1-A04C-F45BB95351BA}" type="pres">
      <dgm:prSet presAssocID="{29E3FE57-B190-43E7-A30D-58B114925DAD}" presName="hierChild4" presStyleCnt="0"/>
      <dgm:spPr/>
    </dgm:pt>
    <dgm:pt modelId="{E022B002-3CF0-4FF3-B344-2AD0FEB410F3}" type="pres">
      <dgm:prSet presAssocID="{29E3FE57-B190-43E7-A30D-58B114925DAD}" presName="hierChild5" presStyleCnt="0"/>
      <dgm:spPr/>
    </dgm:pt>
    <dgm:pt modelId="{55BB3325-66F6-40C6-ABD4-14E198329FD8}" type="pres">
      <dgm:prSet presAssocID="{0E8A1789-023C-405C-B002-F4DEE44496AB}" presName="hierChild5" presStyleCnt="0"/>
      <dgm:spPr/>
    </dgm:pt>
    <dgm:pt modelId="{396C2A1F-2CAF-43B4-B690-20DD6A1B2E34}" type="pres">
      <dgm:prSet presAssocID="{83ABE8D1-4CF7-4D65-B01B-47D8E4F45820}" presName="Name37" presStyleLbl="parChTrans1D2" presStyleIdx="3" presStyleCnt="7"/>
      <dgm:spPr/>
    </dgm:pt>
    <dgm:pt modelId="{823FE1AC-C0F8-4913-92DB-FCDBA90EB4D1}" type="pres">
      <dgm:prSet presAssocID="{3C96E9E2-0309-4051-99D3-DCB5535B2CCF}" presName="hierRoot2" presStyleCnt="0">
        <dgm:presLayoutVars>
          <dgm:hierBranch val="init"/>
        </dgm:presLayoutVars>
      </dgm:prSet>
      <dgm:spPr/>
    </dgm:pt>
    <dgm:pt modelId="{23E2B133-EFCD-4EEC-A5AB-3FE2EDCBD486}" type="pres">
      <dgm:prSet presAssocID="{3C96E9E2-0309-4051-99D3-DCB5535B2CCF}" presName="rootComposite" presStyleCnt="0"/>
      <dgm:spPr/>
    </dgm:pt>
    <dgm:pt modelId="{0AE45379-F3A7-4ED8-8CE6-A174D9248749}" type="pres">
      <dgm:prSet presAssocID="{3C96E9E2-0309-4051-99D3-DCB5535B2CCF}" presName="rootText" presStyleLbl="node2" presStyleIdx="3" presStyleCnt="7" custScaleX="119998">
        <dgm:presLayoutVars>
          <dgm:chPref val="3"/>
        </dgm:presLayoutVars>
      </dgm:prSet>
      <dgm:spPr/>
    </dgm:pt>
    <dgm:pt modelId="{C5561EAD-D3A8-4433-A4FE-7FC85B37B98A}" type="pres">
      <dgm:prSet presAssocID="{3C96E9E2-0309-4051-99D3-DCB5535B2CCF}" presName="rootConnector" presStyleLbl="node2" presStyleIdx="3" presStyleCnt="7"/>
      <dgm:spPr/>
    </dgm:pt>
    <dgm:pt modelId="{FA7B1927-1F62-4088-9DBB-A8D1D108BDBF}" type="pres">
      <dgm:prSet presAssocID="{3C96E9E2-0309-4051-99D3-DCB5535B2CCF}" presName="hierChild4" presStyleCnt="0"/>
      <dgm:spPr/>
    </dgm:pt>
    <dgm:pt modelId="{0388E678-EF9E-497B-9456-649A8723BB41}" type="pres">
      <dgm:prSet presAssocID="{01B7E8AF-4184-4234-8769-DDECDA27BF0B}" presName="Name37" presStyleLbl="parChTrans1D3" presStyleIdx="4" presStyleCnt="11"/>
      <dgm:spPr/>
    </dgm:pt>
    <dgm:pt modelId="{0F86D77E-C4EB-47AE-8D53-9A4E27F4740F}" type="pres">
      <dgm:prSet presAssocID="{CCC0391C-0F8E-480D-9FBB-C76E860FBA94}" presName="hierRoot2" presStyleCnt="0">
        <dgm:presLayoutVars>
          <dgm:hierBranch val="init"/>
        </dgm:presLayoutVars>
      </dgm:prSet>
      <dgm:spPr/>
    </dgm:pt>
    <dgm:pt modelId="{29A5E267-2C85-412F-BD43-AD506E6D9282}" type="pres">
      <dgm:prSet presAssocID="{CCC0391C-0F8E-480D-9FBB-C76E860FBA94}" presName="rootComposite" presStyleCnt="0"/>
      <dgm:spPr/>
    </dgm:pt>
    <dgm:pt modelId="{BD792D92-1F5C-40A9-ABDA-D29321E929E8}" type="pres">
      <dgm:prSet presAssocID="{CCC0391C-0F8E-480D-9FBB-C76E860FBA94}" presName="rootText" presStyleLbl="node3" presStyleIdx="4" presStyleCnt="11">
        <dgm:presLayoutVars>
          <dgm:chPref val="3"/>
        </dgm:presLayoutVars>
      </dgm:prSet>
      <dgm:spPr/>
    </dgm:pt>
    <dgm:pt modelId="{4C2A512C-57F4-4066-982B-CBF8AB428DA4}" type="pres">
      <dgm:prSet presAssocID="{CCC0391C-0F8E-480D-9FBB-C76E860FBA94}" presName="rootConnector" presStyleLbl="node3" presStyleIdx="4" presStyleCnt="11"/>
      <dgm:spPr/>
    </dgm:pt>
    <dgm:pt modelId="{8CB47DF4-70D8-42CB-8BD5-CB7F9042021B}" type="pres">
      <dgm:prSet presAssocID="{CCC0391C-0F8E-480D-9FBB-C76E860FBA94}" presName="hierChild4" presStyleCnt="0"/>
      <dgm:spPr/>
    </dgm:pt>
    <dgm:pt modelId="{C65B6549-E3EE-418D-833B-E31F5B88B72B}" type="pres">
      <dgm:prSet presAssocID="{CCC0391C-0F8E-480D-9FBB-C76E860FBA94}" presName="hierChild5" presStyleCnt="0"/>
      <dgm:spPr/>
    </dgm:pt>
    <dgm:pt modelId="{1B0B3256-B1DF-4D23-8C77-35590ED401BD}" type="pres">
      <dgm:prSet presAssocID="{3C96E9E2-0309-4051-99D3-DCB5535B2CCF}" presName="hierChild5" presStyleCnt="0"/>
      <dgm:spPr/>
    </dgm:pt>
    <dgm:pt modelId="{B7708A7C-B194-42EA-9B94-7300B9084096}" type="pres">
      <dgm:prSet presAssocID="{C7A39A76-08FB-4E9F-B6EA-4134509CB7A0}" presName="Name37" presStyleLbl="parChTrans1D2" presStyleIdx="4" presStyleCnt="7"/>
      <dgm:spPr/>
    </dgm:pt>
    <dgm:pt modelId="{6106A33B-C3B9-4D66-B0BC-3BAC2846C7B5}" type="pres">
      <dgm:prSet presAssocID="{D0F9BC46-5D7B-42C8-B685-697BC78B8B6A}" presName="hierRoot2" presStyleCnt="0">
        <dgm:presLayoutVars>
          <dgm:hierBranch val="init"/>
        </dgm:presLayoutVars>
      </dgm:prSet>
      <dgm:spPr/>
    </dgm:pt>
    <dgm:pt modelId="{F3EFBC24-CC46-44B8-BFA3-9C938C500246}" type="pres">
      <dgm:prSet presAssocID="{D0F9BC46-5D7B-42C8-B685-697BC78B8B6A}" presName="rootComposite" presStyleCnt="0"/>
      <dgm:spPr/>
    </dgm:pt>
    <dgm:pt modelId="{E7AB38E2-2F07-4342-855F-AECDF6D99B4B}" type="pres">
      <dgm:prSet presAssocID="{D0F9BC46-5D7B-42C8-B685-697BC78B8B6A}" presName="rootText" presStyleLbl="node2" presStyleIdx="4" presStyleCnt="7" custScaleX="119998">
        <dgm:presLayoutVars>
          <dgm:chPref val="3"/>
        </dgm:presLayoutVars>
      </dgm:prSet>
      <dgm:spPr/>
    </dgm:pt>
    <dgm:pt modelId="{1BE94B53-5BD9-4EBB-A6EE-3B1B93609730}" type="pres">
      <dgm:prSet presAssocID="{D0F9BC46-5D7B-42C8-B685-697BC78B8B6A}" presName="rootConnector" presStyleLbl="node2" presStyleIdx="4" presStyleCnt="7"/>
      <dgm:spPr/>
    </dgm:pt>
    <dgm:pt modelId="{E232EDF9-12C3-4C31-85E6-827F721BFDE0}" type="pres">
      <dgm:prSet presAssocID="{D0F9BC46-5D7B-42C8-B685-697BC78B8B6A}" presName="hierChild4" presStyleCnt="0"/>
      <dgm:spPr/>
    </dgm:pt>
    <dgm:pt modelId="{D012597B-F3C4-4A8D-A117-74F7B84F5272}" type="pres">
      <dgm:prSet presAssocID="{666C0A4A-60EC-451C-995B-23E50E7449DB}" presName="Name37" presStyleLbl="parChTrans1D3" presStyleIdx="5" presStyleCnt="11"/>
      <dgm:spPr/>
    </dgm:pt>
    <dgm:pt modelId="{E104A57A-306C-4C7B-8788-09B5B7DBD597}" type="pres">
      <dgm:prSet presAssocID="{3BC2D133-453A-403B-8CC2-7851B2356465}" presName="hierRoot2" presStyleCnt="0">
        <dgm:presLayoutVars>
          <dgm:hierBranch val="init"/>
        </dgm:presLayoutVars>
      </dgm:prSet>
      <dgm:spPr/>
    </dgm:pt>
    <dgm:pt modelId="{83CD74BF-801E-48E8-91EF-8A3510F69464}" type="pres">
      <dgm:prSet presAssocID="{3BC2D133-453A-403B-8CC2-7851B2356465}" presName="rootComposite" presStyleCnt="0"/>
      <dgm:spPr/>
    </dgm:pt>
    <dgm:pt modelId="{ACEA34D3-C20A-40E6-A812-E1D8901FA839}" type="pres">
      <dgm:prSet presAssocID="{3BC2D133-453A-403B-8CC2-7851B2356465}" presName="rootText" presStyleLbl="node3" presStyleIdx="5" presStyleCnt="11">
        <dgm:presLayoutVars>
          <dgm:chPref val="3"/>
        </dgm:presLayoutVars>
      </dgm:prSet>
      <dgm:spPr/>
    </dgm:pt>
    <dgm:pt modelId="{D2EC8835-A5C7-4A20-BAC4-BF16146B3C48}" type="pres">
      <dgm:prSet presAssocID="{3BC2D133-453A-403B-8CC2-7851B2356465}" presName="rootConnector" presStyleLbl="node3" presStyleIdx="5" presStyleCnt="11"/>
      <dgm:spPr/>
    </dgm:pt>
    <dgm:pt modelId="{8D64C463-9F2C-4390-8B47-A966DCE84958}" type="pres">
      <dgm:prSet presAssocID="{3BC2D133-453A-403B-8CC2-7851B2356465}" presName="hierChild4" presStyleCnt="0"/>
      <dgm:spPr/>
    </dgm:pt>
    <dgm:pt modelId="{06C97515-1434-490A-959D-AB95C983BA6F}" type="pres">
      <dgm:prSet presAssocID="{3BC2D133-453A-403B-8CC2-7851B2356465}" presName="hierChild5" presStyleCnt="0"/>
      <dgm:spPr/>
    </dgm:pt>
    <dgm:pt modelId="{1F1B4694-E287-4E2C-A0A1-DD4BC6069E38}" type="pres">
      <dgm:prSet presAssocID="{39DFF4FA-B60D-497A-A05C-D4CDBCF1871B}" presName="Name37" presStyleLbl="parChTrans1D3" presStyleIdx="6" presStyleCnt="11"/>
      <dgm:spPr/>
    </dgm:pt>
    <dgm:pt modelId="{CF159345-92D0-41E1-BB86-DD468EE49566}" type="pres">
      <dgm:prSet presAssocID="{751F9828-895C-483E-B463-48B90DFEE8AB}" presName="hierRoot2" presStyleCnt="0">
        <dgm:presLayoutVars>
          <dgm:hierBranch val="init"/>
        </dgm:presLayoutVars>
      </dgm:prSet>
      <dgm:spPr/>
    </dgm:pt>
    <dgm:pt modelId="{01C1525C-CB82-4717-A1A6-528C6C0331DF}" type="pres">
      <dgm:prSet presAssocID="{751F9828-895C-483E-B463-48B90DFEE8AB}" presName="rootComposite" presStyleCnt="0"/>
      <dgm:spPr/>
    </dgm:pt>
    <dgm:pt modelId="{288D31D2-AB4D-450B-930B-0C51144217EE}" type="pres">
      <dgm:prSet presAssocID="{751F9828-895C-483E-B463-48B90DFEE8AB}" presName="rootText" presStyleLbl="node3" presStyleIdx="6" presStyleCnt="11">
        <dgm:presLayoutVars>
          <dgm:chPref val="3"/>
        </dgm:presLayoutVars>
      </dgm:prSet>
      <dgm:spPr/>
    </dgm:pt>
    <dgm:pt modelId="{EA85910A-B1DC-4DF5-9F6B-67B796896140}" type="pres">
      <dgm:prSet presAssocID="{751F9828-895C-483E-B463-48B90DFEE8AB}" presName="rootConnector" presStyleLbl="node3" presStyleIdx="6" presStyleCnt="11"/>
      <dgm:spPr/>
    </dgm:pt>
    <dgm:pt modelId="{2A2BDED8-D076-4B45-B48C-C4F9CEB8D3DC}" type="pres">
      <dgm:prSet presAssocID="{751F9828-895C-483E-B463-48B90DFEE8AB}" presName="hierChild4" presStyleCnt="0"/>
      <dgm:spPr/>
    </dgm:pt>
    <dgm:pt modelId="{0C6CE6C7-64C0-4896-9B8A-5542C2B3466B}" type="pres">
      <dgm:prSet presAssocID="{751F9828-895C-483E-B463-48B90DFEE8AB}" presName="hierChild5" presStyleCnt="0"/>
      <dgm:spPr/>
    </dgm:pt>
    <dgm:pt modelId="{AD340747-CB3A-43B6-A269-E0C71DC53080}" type="pres">
      <dgm:prSet presAssocID="{D0F9BC46-5D7B-42C8-B685-697BC78B8B6A}" presName="hierChild5" presStyleCnt="0"/>
      <dgm:spPr/>
    </dgm:pt>
    <dgm:pt modelId="{0C8F921E-3EB8-4B9B-91AE-2F648511090E}" type="pres">
      <dgm:prSet presAssocID="{075853AA-3E33-4042-AB65-D5F99D7EE70A}" presName="hierChild3" presStyleCnt="0"/>
      <dgm:spPr/>
    </dgm:pt>
    <dgm:pt modelId="{E2702294-465F-457A-8AB6-5E612910A0E5}" type="pres">
      <dgm:prSet presAssocID="{23959815-5916-4221-B755-5F9298D7D840}" presName="hierRoot1" presStyleCnt="0">
        <dgm:presLayoutVars>
          <dgm:hierBranch val="init"/>
        </dgm:presLayoutVars>
      </dgm:prSet>
      <dgm:spPr/>
    </dgm:pt>
    <dgm:pt modelId="{1C16A57D-EA36-46BE-90A0-CD1E4C5760FA}" type="pres">
      <dgm:prSet presAssocID="{23959815-5916-4221-B755-5F9298D7D840}" presName="rootComposite1" presStyleCnt="0"/>
      <dgm:spPr/>
    </dgm:pt>
    <dgm:pt modelId="{EC551391-7E8A-40A4-A179-E36184D70C45}" type="pres">
      <dgm:prSet presAssocID="{23959815-5916-4221-B755-5F9298D7D840}" presName="rootText1" presStyleLbl="node0" presStyleIdx="2" presStyleCnt="3">
        <dgm:presLayoutVars>
          <dgm:chPref val="3"/>
        </dgm:presLayoutVars>
      </dgm:prSet>
      <dgm:spPr/>
    </dgm:pt>
    <dgm:pt modelId="{1AC44F84-5F28-4AA9-9D0B-44F2D7C9D7DA}" type="pres">
      <dgm:prSet presAssocID="{23959815-5916-4221-B755-5F9298D7D840}" presName="rootConnector1" presStyleLbl="node1" presStyleIdx="0" presStyleCnt="0"/>
      <dgm:spPr/>
    </dgm:pt>
    <dgm:pt modelId="{9B1C961F-31A4-4D14-A8F2-34F84FD81F4B}" type="pres">
      <dgm:prSet presAssocID="{23959815-5916-4221-B755-5F9298D7D840}" presName="hierChild2" presStyleCnt="0"/>
      <dgm:spPr/>
    </dgm:pt>
    <dgm:pt modelId="{7E7E3715-C27E-43DC-87C8-BEB119DA44DD}" type="pres">
      <dgm:prSet presAssocID="{A2A249E1-DC79-4A47-B4FB-5AAB80EB69A4}" presName="Name37" presStyleLbl="parChTrans1D2" presStyleIdx="5" presStyleCnt="7"/>
      <dgm:spPr/>
    </dgm:pt>
    <dgm:pt modelId="{F9372E97-43DB-45C1-92FF-7E3DE6D0C26B}" type="pres">
      <dgm:prSet presAssocID="{64881576-D44A-4982-9587-AF5A9A52DEED}" presName="hierRoot2" presStyleCnt="0">
        <dgm:presLayoutVars>
          <dgm:hierBranch val="init"/>
        </dgm:presLayoutVars>
      </dgm:prSet>
      <dgm:spPr/>
    </dgm:pt>
    <dgm:pt modelId="{83934A88-CBA9-4D93-9248-B45EF4E3B363}" type="pres">
      <dgm:prSet presAssocID="{64881576-D44A-4982-9587-AF5A9A52DEED}" presName="rootComposite" presStyleCnt="0"/>
      <dgm:spPr/>
    </dgm:pt>
    <dgm:pt modelId="{A843D1E9-9DE4-411C-ADC1-6E338D15DB97}" type="pres">
      <dgm:prSet presAssocID="{64881576-D44A-4982-9587-AF5A9A52DEED}" presName="rootText" presStyleLbl="node2" presStyleIdx="5" presStyleCnt="7" custScaleX="119998">
        <dgm:presLayoutVars>
          <dgm:chPref val="3"/>
        </dgm:presLayoutVars>
      </dgm:prSet>
      <dgm:spPr/>
    </dgm:pt>
    <dgm:pt modelId="{6ABB21CF-273E-4C71-B44C-808202D03FB7}" type="pres">
      <dgm:prSet presAssocID="{64881576-D44A-4982-9587-AF5A9A52DEED}" presName="rootConnector" presStyleLbl="node2" presStyleIdx="5" presStyleCnt="7"/>
      <dgm:spPr/>
    </dgm:pt>
    <dgm:pt modelId="{64716BFD-D1D3-4A7E-AA7A-2FCBBFC073CE}" type="pres">
      <dgm:prSet presAssocID="{64881576-D44A-4982-9587-AF5A9A52DEED}" presName="hierChild4" presStyleCnt="0"/>
      <dgm:spPr/>
    </dgm:pt>
    <dgm:pt modelId="{46114840-5D64-4AB8-8EC4-491140A07EF5}" type="pres">
      <dgm:prSet presAssocID="{80506912-D843-4482-B696-1AEED1C34B6A}" presName="Name37" presStyleLbl="parChTrans1D3" presStyleIdx="7" presStyleCnt="11"/>
      <dgm:spPr/>
    </dgm:pt>
    <dgm:pt modelId="{DA365912-2101-49FC-BDE8-B83474D5C373}" type="pres">
      <dgm:prSet presAssocID="{C76402BB-B05E-4058-893E-30A5A62085DA}" presName="hierRoot2" presStyleCnt="0">
        <dgm:presLayoutVars>
          <dgm:hierBranch val="init"/>
        </dgm:presLayoutVars>
      </dgm:prSet>
      <dgm:spPr/>
    </dgm:pt>
    <dgm:pt modelId="{34539A21-0836-4647-BB36-5B88A6761C83}" type="pres">
      <dgm:prSet presAssocID="{C76402BB-B05E-4058-893E-30A5A62085DA}" presName="rootComposite" presStyleCnt="0"/>
      <dgm:spPr/>
    </dgm:pt>
    <dgm:pt modelId="{97C1F0AB-B9B0-4237-AA05-2A3AC106A0CC}" type="pres">
      <dgm:prSet presAssocID="{C76402BB-B05E-4058-893E-30A5A62085DA}" presName="rootText" presStyleLbl="node3" presStyleIdx="7" presStyleCnt="11">
        <dgm:presLayoutVars>
          <dgm:chPref val="3"/>
        </dgm:presLayoutVars>
      </dgm:prSet>
      <dgm:spPr/>
    </dgm:pt>
    <dgm:pt modelId="{9101F5FE-E01A-415C-94AA-DE0C61DE6CED}" type="pres">
      <dgm:prSet presAssocID="{C76402BB-B05E-4058-893E-30A5A62085DA}" presName="rootConnector" presStyleLbl="node3" presStyleIdx="7" presStyleCnt="11"/>
      <dgm:spPr/>
    </dgm:pt>
    <dgm:pt modelId="{0E6DD755-EA38-4368-8E0A-DD8921F63D3B}" type="pres">
      <dgm:prSet presAssocID="{C76402BB-B05E-4058-893E-30A5A62085DA}" presName="hierChild4" presStyleCnt="0"/>
      <dgm:spPr/>
    </dgm:pt>
    <dgm:pt modelId="{70F8BB4C-1EBA-4D56-A6E5-14335C4B6E6C}" type="pres">
      <dgm:prSet presAssocID="{C76402BB-B05E-4058-893E-30A5A62085DA}" presName="hierChild5" presStyleCnt="0"/>
      <dgm:spPr/>
    </dgm:pt>
    <dgm:pt modelId="{5F3FD27C-2692-4324-B3ED-F76F8172AD5C}" type="pres">
      <dgm:prSet presAssocID="{FA42ACCF-F5A4-4ABC-A2AE-4A9DA1CBD9D1}" presName="Name37" presStyleLbl="parChTrans1D3" presStyleIdx="8" presStyleCnt="11"/>
      <dgm:spPr/>
    </dgm:pt>
    <dgm:pt modelId="{FFB5C632-39F5-4641-A526-966C3B941550}" type="pres">
      <dgm:prSet presAssocID="{CC437CCE-3555-47E4-9E4A-7CE870B5D629}" presName="hierRoot2" presStyleCnt="0">
        <dgm:presLayoutVars>
          <dgm:hierBranch val="init"/>
        </dgm:presLayoutVars>
      </dgm:prSet>
      <dgm:spPr/>
    </dgm:pt>
    <dgm:pt modelId="{6EFF122F-F1C7-404A-B56D-9F1603D86E1E}" type="pres">
      <dgm:prSet presAssocID="{CC437CCE-3555-47E4-9E4A-7CE870B5D629}" presName="rootComposite" presStyleCnt="0"/>
      <dgm:spPr/>
    </dgm:pt>
    <dgm:pt modelId="{CC56814F-3DF3-437C-9CCF-AED429ECD372}" type="pres">
      <dgm:prSet presAssocID="{CC437CCE-3555-47E4-9E4A-7CE870B5D629}" presName="rootText" presStyleLbl="node3" presStyleIdx="8" presStyleCnt="11">
        <dgm:presLayoutVars>
          <dgm:chPref val="3"/>
        </dgm:presLayoutVars>
      </dgm:prSet>
      <dgm:spPr/>
    </dgm:pt>
    <dgm:pt modelId="{DB9A92E2-BFFA-4360-A318-9ED02B39D63B}" type="pres">
      <dgm:prSet presAssocID="{CC437CCE-3555-47E4-9E4A-7CE870B5D629}" presName="rootConnector" presStyleLbl="node3" presStyleIdx="8" presStyleCnt="11"/>
      <dgm:spPr/>
    </dgm:pt>
    <dgm:pt modelId="{C12C3939-E742-46E7-BA1D-F7F6DF1C053E}" type="pres">
      <dgm:prSet presAssocID="{CC437CCE-3555-47E4-9E4A-7CE870B5D629}" presName="hierChild4" presStyleCnt="0"/>
      <dgm:spPr/>
    </dgm:pt>
    <dgm:pt modelId="{58F9329C-4463-435A-9D62-0BB8D12FF1AF}" type="pres">
      <dgm:prSet presAssocID="{CC437CCE-3555-47E4-9E4A-7CE870B5D629}" presName="hierChild5" presStyleCnt="0"/>
      <dgm:spPr/>
    </dgm:pt>
    <dgm:pt modelId="{812F9CDB-7AC3-4943-9F47-806A44DC4FEA}" type="pres">
      <dgm:prSet presAssocID="{64881576-D44A-4982-9587-AF5A9A52DEED}" presName="hierChild5" presStyleCnt="0"/>
      <dgm:spPr/>
    </dgm:pt>
    <dgm:pt modelId="{7AA92DFC-0D55-4F6A-8C8D-629F02443F07}" type="pres">
      <dgm:prSet presAssocID="{EDA21B0D-8A3C-4EBD-B024-DFEDD971E005}" presName="Name37" presStyleLbl="parChTrans1D2" presStyleIdx="6" presStyleCnt="7"/>
      <dgm:spPr/>
    </dgm:pt>
    <dgm:pt modelId="{D7804294-A174-44BB-B78B-C069D5FE2261}" type="pres">
      <dgm:prSet presAssocID="{1CD61BAE-5AB3-4B48-8AED-9DB00973178B}" presName="hierRoot2" presStyleCnt="0">
        <dgm:presLayoutVars>
          <dgm:hierBranch val="init"/>
        </dgm:presLayoutVars>
      </dgm:prSet>
      <dgm:spPr/>
    </dgm:pt>
    <dgm:pt modelId="{6052B6EA-936A-4D28-96D1-03A17984BB62}" type="pres">
      <dgm:prSet presAssocID="{1CD61BAE-5AB3-4B48-8AED-9DB00973178B}" presName="rootComposite" presStyleCnt="0"/>
      <dgm:spPr/>
    </dgm:pt>
    <dgm:pt modelId="{B9501C58-43FE-4F5A-BD40-7FEE140B1C20}" type="pres">
      <dgm:prSet presAssocID="{1CD61BAE-5AB3-4B48-8AED-9DB00973178B}" presName="rootText" presStyleLbl="node2" presStyleIdx="6" presStyleCnt="7" custScaleX="119998">
        <dgm:presLayoutVars>
          <dgm:chPref val="3"/>
        </dgm:presLayoutVars>
      </dgm:prSet>
      <dgm:spPr/>
    </dgm:pt>
    <dgm:pt modelId="{F728097F-C29B-4408-A662-3F054D99552A}" type="pres">
      <dgm:prSet presAssocID="{1CD61BAE-5AB3-4B48-8AED-9DB00973178B}" presName="rootConnector" presStyleLbl="node2" presStyleIdx="6" presStyleCnt="7"/>
      <dgm:spPr/>
    </dgm:pt>
    <dgm:pt modelId="{7CE2FCB8-77DB-43E8-B463-3C6302D69C37}" type="pres">
      <dgm:prSet presAssocID="{1CD61BAE-5AB3-4B48-8AED-9DB00973178B}" presName="hierChild4" presStyleCnt="0"/>
      <dgm:spPr/>
    </dgm:pt>
    <dgm:pt modelId="{968EF4B5-4F46-4FC0-B105-E9AA636CE2BE}" type="pres">
      <dgm:prSet presAssocID="{982AB9FC-4FE5-4766-9895-87A6E5888AA7}" presName="Name37" presStyleLbl="parChTrans1D3" presStyleIdx="9" presStyleCnt="11"/>
      <dgm:spPr/>
    </dgm:pt>
    <dgm:pt modelId="{C918E685-D5CE-4DF1-86D6-6BA9CDD3E877}" type="pres">
      <dgm:prSet presAssocID="{E4BDE5D1-8791-4773-977F-16912F56DBC6}" presName="hierRoot2" presStyleCnt="0">
        <dgm:presLayoutVars>
          <dgm:hierBranch val="init"/>
        </dgm:presLayoutVars>
      </dgm:prSet>
      <dgm:spPr/>
    </dgm:pt>
    <dgm:pt modelId="{7230A0FD-69C0-4A2D-9644-E005760DFCC7}" type="pres">
      <dgm:prSet presAssocID="{E4BDE5D1-8791-4773-977F-16912F56DBC6}" presName="rootComposite" presStyleCnt="0"/>
      <dgm:spPr/>
    </dgm:pt>
    <dgm:pt modelId="{16ABA607-6E2B-43D8-9D5F-2BAFBF12E968}" type="pres">
      <dgm:prSet presAssocID="{E4BDE5D1-8791-4773-977F-16912F56DBC6}" presName="rootText" presStyleLbl="node3" presStyleIdx="9" presStyleCnt="11">
        <dgm:presLayoutVars>
          <dgm:chPref val="3"/>
        </dgm:presLayoutVars>
      </dgm:prSet>
      <dgm:spPr/>
    </dgm:pt>
    <dgm:pt modelId="{459F998E-26D9-446E-AC66-9B131A5D869B}" type="pres">
      <dgm:prSet presAssocID="{E4BDE5D1-8791-4773-977F-16912F56DBC6}" presName="rootConnector" presStyleLbl="node3" presStyleIdx="9" presStyleCnt="11"/>
      <dgm:spPr/>
    </dgm:pt>
    <dgm:pt modelId="{167FBBFB-9156-41C0-A59C-7291ADDCF284}" type="pres">
      <dgm:prSet presAssocID="{E4BDE5D1-8791-4773-977F-16912F56DBC6}" presName="hierChild4" presStyleCnt="0"/>
      <dgm:spPr/>
    </dgm:pt>
    <dgm:pt modelId="{8D3E8A49-0B25-4F06-9A0E-22DC65F4E280}" type="pres">
      <dgm:prSet presAssocID="{E4BDE5D1-8791-4773-977F-16912F56DBC6}" presName="hierChild5" presStyleCnt="0"/>
      <dgm:spPr/>
    </dgm:pt>
    <dgm:pt modelId="{AFA778A3-CA24-468D-8B93-242FEFAA531A}" type="pres">
      <dgm:prSet presAssocID="{E7E088CD-3589-44C1-B21D-4615B0C5174E}" presName="Name37" presStyleLbl="parChTrans1D3" presStyleIdx="10" presStyleCnt="11"/>
      <dgm:spPr/>
    </dgm:pt>
    <dgm:pt modelId="{1D9B7ADE-CF34-4F55-B802-EEC2371C395F}" type="pres">
      <dgm:prSet presAssocID="{66C78284-4BF3-436E-B6B4-AA3638F31772}" presName="hierRoot2" presStyleCnt="0">
        <dgm:presLayoutVars>
          <dgm:hierBranch val="init"/>
        </dgm:presLayoutVars>
      </dgm:prSet>
      <dgm:spPr/>
    </dgm:pt>
    <dgm:pt modelId="{A3BDC46B-5F30-4C55-9ACB-B7DB8C84A4D8}" type="pres">
      <dgm:prSet presAssocID="{66C78284-4BF3-436E-B6B4-AA3638F31772}" presName="rootComposite" presStyleCnt="0"/>
      <dgm:spPr/>
    </dgm:pt>
    <dgm:pt modelId="{1E144B26-8F39-48E8-B5EA-E2C0636C2F03}" type="pres">
      <dgm:prSet presAssocID="{66C78284-4BF3-436E-B6B4-AA3638F31772}" presName="rootText" presStyleLbl="node3" presStyleIdx="10" presStyleCnt="11">
        <dgm:presLayoutVars>
          <dgm:chPref val="3"/>
        </dgm:presLayoutVars>
      </dgm:prSet>
      <dgm:spPr/>
    </dgm:pt>
    <dgm:pt modelId="{24C9DC1E-5633-4163-A228-DC760B6BF4ED}" type="pres">
      <dgm:prSet presAssocID="{66C78284-4BF3-436E-B6B4-AA3638F31772}" presName="rootConnector" presStyleLbl="node3" presStyleIdx="10" presStyleCnt="11"/>
      <dgm:spPr/>
    </dgm:pt>
    <dgm:pt modelId="{CD6EE123-3113-4200-A64D-F3CCB2565983}" type="pres">
      <dgm:prSet presAssocID="{66C78284-4BF3-436E-B6B4-AA3638F31772}" presName="hierChild4" presStyleCnt="0"/>
      <dgm:spPr/>
    </dgm:pt>
    <dgm:pt modelId="{2BDAA312-8161-4699-AE19-C294A6DD2D6C}" type="pres">
      <dgm:prSet presAssocID="{66C78284-4BF3-436E-B6B4-AA3638F31772}" presName="hierChild5" presStyleCnt="0"/>
      <dgm:spPr/>
    </dgm:pt>
    <dgm:pt modelId="{FAE57D63-3FE2-443B-B9EF-B808ADDA2BD7}" type="pres">
      <dgm:prSet presAssocID="{1CD61BAE-5AB3-4B48-8AED-9DB00973178B}" presName="hierChild5" presStyleCnt="0"/>
      <dgm:spPr/>
    </dgm:pt>
    <dgm:pt modelId="{F78D6EB9-92A0-46BF-A6CA-0E7035578FAF}" type="pres">
      <dgm:prSet presAssocID="{23959815-5916-4221-B755-5F9298D7D840}" presName="hierChild3" presStyleCnt="0"/>
      <dgm:spPr/>
    </dgm:pt>
  </dgm:ptLst>
  <dgm:cxnLst>
    <dgm:cxn modelId="{90DCA600-E517-4C9B-A37B-B14767810C59}" srcId="{D0F9BC46-5D7B-42C8-B685-697BC78B8B6A}" destId="{751F9828-895C-483E-B463-48B90DFEE8AB}" srcOrd="1" destOrd="0" parTransId="{39DFF4FA-B60D-497A-A05C-D4CDBCF1871B}" sibTransId="{2EC87A06-40D5-499D-A749-7490BB5612D5}"/>
    <dgm:cxn modelId="{2641D400-A6BD-4064-94E6-4019AD15333E}" srcId="{23959815-5916-4221-B755-5F9298D7D840}" destId="{1CD61BAE-5AB3-4B48-8AED-9DB00973178B}" srcOrd="1" destOrd="0" parTransId="{EDA21B0D-8A3C-4EBD-B024-DFEDD971E005}" sibTransId="{883740FC-EF38-42BF-9B1C-CCDBDBCEF671}"/>
    <dgm:cxn modelId="{8B4F8601-FAAF-45D1-98A4-F7C6AC2EF21A}" type="presOf" srcId="{66C78284-4BF3-436E-B6B4-AA3638F31772}" destId="{24C9DC1E-5633-4163-A228-DC760B6BF4ED}" srcOrd="1" destOrd="0" presId="urn:microsoft.com/office/officeart/2005/8/layout/orgChart1"/>
    <dgm:cxn modelId="{EF109B02-B033-4E59-8C80-91320DF6618C}" srcId="{245D56CF-99F6-46C0-9BB5-5676D4D67225}" destId="{45C5A4FA-F8C3-48BB-AE9F-93AB6F593A3D}" srcOrd="1" destOrd="0" parTransId="{6FD2EADC-53C9-42AD-B8EC-670F6E9701F2}" sibTransId="{AAE0F0D7-4951-4453-A347-A89C8B2D3F12}"/>
    <dgm:cxn modelId="{54A7CF05-1906-4CDA-807A-C649148015C8}" type="presOf" srcId="{0E8A1789-023C-405C-B002-F4DEE44496AB}" destId="{2B662353-213C-443F-8139-1CB6DF1A9961}" srcOrd="1" destOrd="0" presId="urn:microsoft.com/office/officeart/2005/8/layout/orgChart1"/>
    <dgm:cxn modelId="{4F79DF05-CBA9-4A39-A523-BC21274BCDA8}" type="presOf" srcId="{29E3FE57-B190-43E7-A30D-58B114925DAD}" destId="{FC7BB6F7-5215-46AE-942D-15F8DF7C56AD}" srcOrd="1" destOrd="0" presId="urn:microsoft.com/office/officeart/2005/8/layout/orgChart1"/>
    <dgm:cxn modelId="{92DD9208-9B65-4FE4-B096-E675369F8273}" type="presOf" srcId="{38B0F223-B4F7-4154-B018-77D9776A9300}" destId="{1B9D37FD-B8AD-4F68-91C3-7E4A808C11C8}" srcOrd="0" destOrd="0" presId="urn:microsoft.com/office/officeart/2005/8/layout/orgChart1"/>
    <dgm:cxn modelId="{A5F68E16-13E9-4779-AB89-C6A80C707E4C}" srcId="{3C96E9E2-0309-4051-99D3-DCB5535B2CCF}" destId="{CCC0391C-0F8E-480D-9FBB-C76E860FBA94}" srcOrd="0" destOrd="0" parTransId="{01B7E8AF-4184-4234-8769-DDECDA27BF0B}" sibTransId="{989F37FE-6382-4F55-B6F1-348D5BA377A4}"/>
    <dgm:cxn modelId="{4A806118-A2C7-458B-B57A-D7ACEA8580D5}" type="presOf" srcId="{CCC0391C-0F8E-480D-9FBB-C76E860FBA94}" destId="{4C2A512C-57F4-4066-982B-CBF8AB428DA4}" srcOrd="1" destOrd="0" presId="urn:microsoft.com/office/officeart/2005/8/layout/orgChart1"/>
    <dgm:cxn modelId="{726BF120-B4A3-4D37-9834-E22CAC6ED5FA}" type="presOf" srcId="{83ABE8D1-4CF7-4D65-B01B-47D8E4F45820}" destId="{396C2A1F-2CAF-43B4-B690-20DD6A1B2E34}" srcOrd="0" destOrd="0" presId="urn:microsoft.com/office/officeart/2005/8/layout/orgChart1"/>
    <dgm:cxn modelId="{FEA3AA22-3DD2-4D5A-86B6-91B7B5ACFF0D}" type="presOf" srcId="{C76402BB-B05E-4058-893E-30A5A62085DA}" destId="{9101F5FE-E01A-415C-94AA-DE0C61DE6CED}" srcOrd="1" destOrd="0" presId="urn:microsoft.com/office/officeart/2005/8/layout/orgChart1"/>
    <dgm:cxn modelId="{DA81972A-2287-4FAF-9AF2-9574E7EC8BE7}" type="presOf" srcId="{751F9828-895C-483E-B463-48B90DFEE8AB}" destId="{288D31D2-AB4D-450B-930B-0C51144217EE}" srcOrd="0" destOrd="0" presId="urn:microsoft.com/office/officeart/2005/8/layout/orgChart1"/>
    <dgm:cxn modelId="{6268C92A-AC4E-44DF-9DF0-33A5A9C0182B}" srcId="{075853AA-3E33-4042-AB65-D5F99D7EE70A}" destId="{D0F9BC46-5D7B-42C8-B685-697BC78B8B6A}" srcOrd="2" destOrd="0" parTransId="{C7A39A76-08FB-4E9F-B6EA-4134509CB7A0}" sibTransId="{436504E8-46E6-4DFA-98D6-255B02F4B44C}"/>
    <dgm:cxn modelId="{E18BA52F-E06F-490B-A374-3F25DECF1FEE}" type="presOf" srcId="{C76402BB-B05E-4058-893E-30A5A62085DA}" destId="{97C1F0AB-B9B0-4237-AA05-2A3AC106A0CC}" srcOrd="0" destOrd="0" presId="urn:microsoft.com/office/officeart/2005/8/layout/orgChart1"/>
    <dgm:cxn modelId="{B9B89437-3EFA-4FF6-A834-0262D416AD09}" srcId="{D0F9BC46-5D7B-42C8-B685-697BC78B8B6A}" destId="{3BC2D133-453A-403B-8CC2-7851B2356465}" srcOrd="0" destOrd="0" parTransId="{666C0A4A-60EC-451C-995B-23E50E7449DB}" sibTransId="{977D0580-07E8-4BB6-B4B6-448D2FD0F924}"/>
    <dgm:cxn modelId="{C8AB5738-DF96-44A4-87CA-DE3356633B7A}" srcId="{0E8A1789-023C-405C-B002-F4DEE44496AB}" destId="{29E3FE57-B190-43E7-A30D-58B114925DAD}" srcOrd="0" destOrd="0" parTransId="{7002A220-EF86-4AD4-B8DB-6618ADE1FBA2}" sibTransId="{19B25F01-BE3E-4480-A0BD-AB41ACF6A8D1}"/>
    <dgm:cxn modelId="{39FD7E38-2FE5-4F9E-A390-41EE15FC493D}" srcId="{86C4A094-A2AC-4762-97FE-CDE58E6D49C8}" destId="{3B396547-11F0-419D-9747-FD3B1BECDDEA}" srcOrd="0" destOrd="0" parTransId="{38B0F223-B4F7-4154-B018-77D9776A9300}" sibTransId="{C1056E4A-4F94-4943-BCE4-76FDD19CD492}"/>
    <dgm:cxn modelId="{D510D43C-8050-46CD-90FF-5D724EEAB731}" type="presOf" srcId="{45C5A4FA-F8C3-48BB-AE9F-93AB6F593A3D}" destId="{58F7E5FB-9432-4B3A-9ACF-4AE14093D097}" srcOrd="0" destOrd="0" presId="urn:microsoft.com/office/officeart/2005/8/layout/orgChart1"/>
    <dgm:cxn modelId="{D99F413D-311B-44B1-A029-72E36FC78983}" srcId="{64881576-D44A-4982-9587-AF5A9A52DEED}" destId="{CC437CCE-3555-47E4-9E4A-7CE870B5D629}" srcOrd="1" destOrd="0" parTransId="{FA42ACCF-F5A4-4ABC-A2AE-4A9DA1CBD9D1}" sibTransId="{DA6ABA6E-7D91-4971-8935-647146054A88}"/>
    <dgm:cxn modelId="{5639573D-E498-4391-B344-6B5DB4D99FD6}" type="presOf" srcId="{86C4A094-A2AC-4762-97FE-CDE58E6D49C8}" destId="{13D56DB0-7795-49E1-8985-E0F2B3A4C1E4}" srcOrd="0" destOrd="0" presId="urn:microsoft.com/office/officeart/2005/8/layout/orgChart1"/>
    <dgm:cxn modelId="{B6B7273F-60C7-4DAA-AA1B-5E65D64B597D}" type="presOf" srcId="{3BC2D133-453A-403B-8CC2-7851B2356465}" destId="{D2EC8835-A5C7-4A20-BAC4-BF16146B3C48}" srcOrd="1" destOrd="0" presId="urn:microsoft.com/office/officeart/2005/8/layout/orgChart1"/>
    <dgm:cxn modelId="{EEB74941-1885-4446-92E4-31E6A014AF0B}" srcId="{075853AA-3E33-4042-AB65-D5F99D7EE70A}" destId="{0E8A1789-023C-405C-B002-F4DEE44496AB}" srcOrd="0" destOrd="0" parTransId="{D0D7C64E-B344-4CDA-A99F-298D743D0C32}" sibTransId="{5755FD81-C256-4D18-90E4-2B4954D4AADB}"/>
    <dgm:cxn modelId="{61EC9441-285D-48E5-B1E4-D3F6688FCA20}" srcId="{45C5A4FA-F8C3-48BB-AE9F-93AB6F593A3D}" destId="{D8302160-8325-4A15-8D03-47762813042F}" srcOrd="1" destOrd="0" parTransId="{909395EA-E55A-47C3-8869-FB8C380B9942}" sibTransId="{6764E376-6525-4C62-987A-76DAA3F646E5}"/>
    <dgm:cxn modelId="{BA13CE61-74EE-4D50-A577-97CDD048FB0D}" srcId="{1CD61BAE-5AB3-4B48-8AED-9DB00973178B}" destId="{66C78284-4BF3-436E-B6B4-AA3638F31772}" srcOrd="1" destOrd="0" parTransId="{E7E088CD-3589-44C1-B21D-4615B0C5174E}" sibTransId="{106D9C9B-066E-4BE8-8270-47E735700891}"/>
    <dgm:cxn modelId="{1D3BD961-F9F8-4FBB-A998-8611CC3387BC}" type="presOf" srcId="{D0F9BC46-5D7B-42C8-B685-697BC78B8B6A}" destId="{1BE94B53-5BD9-4EBB-A6EE-3B1B93609730}" srcOrd="1" destOrd="0" presId="urn:microsoft.com/office/officeart/2005/8/layout/orgChart1"/>
    <dgm:cxn modelId="{94C5AD62-8B3D-48E1-AE39-71FB51CAAFBA}" type="presOf" srcId="{34CBBBD1-0C23-4B4F-9EF8-EAEDD1A3C295}" destId="{C98404D8-A94D-4A79-9279-4022DD946D46}" srcOrd="0" destOrd="0" presId="urn:microsoft.com/office/officeart/2005/8/layout/orgChart1"/>
    <dgm:cxn modelId="{28D00147-D8AE-427E-9B9B-456CEFF57C1E}" type="presOf" srcId="{50AE58EE-9E54-4DEC-8A20-32B7A94E43BD}" destId="{7379F27F-D699-44BC-A892-1E3611D0AD24}" srcOrd="0" destOrd="0" presId="urn:microsoft.com/office/officeart/2005/8/layout/orgChart1"/>
    <dgm:cxn modelId="{E5C66849-93BF-4911-8930-BE2702784E98}" type="presOf" srcId="{C7A39A76-08FB-4E9F-B6EA-4134509CB7A0}" destId="{B7708A7C-B194-42EA-9B94-7300B9084096}" srcOrd="0" destOrd="0" presId="urn:microsoft.com/office/officeart/2005/8/layout/orgChart1"/>
    <dgm:cxn modelId="{1D58936C-6508-4F1C-A878-9D2169DE509F}" type="presOf" srcId="{66C78284-4BF3-436E-B6B4-AA3638F31772}" destId="{1E144B26-8F39-48E8-B5EA-E2C0636C2F03}" srcOrd="0" destOrd="0" presId="urn:microsoft.com/office/officeart/2005/8/layout/orgChart1"/>
    <dgm:cxn modelId="{8F955A50-FC7A-4A43-9EBD-8FA01CA69D39}" type="presOf" srcId="{23959815-5916-4221-B755-5F9298D7D840}" destId="{EC551391-7E8A-40A4-A179-E36184D70C45}" srcOrd="0" destOrd="0" presId="urn:microsoft.com/office/officeart/2005/8/layout/orgChart1"/>
    <dgm:cxn modelId="{A87D7453-16AA-4575-8085-BEFC369EF077}" type="presOf" srcId="{E4BDE5D1-8791-4773-977F-16912F56DBC6}" destId="{459F998E-26D9-446E-AC66-9B131A5D869B}" srcOrd="1" destOrd="0" presId="urn:microsoft.com/office/officeart/2005/8/layout/orgChart1"/>
    <dgm:cxn modelId="{53C5B453-9C1F-465B-B87B-9E04317F9DB5}" type="presOf" srcId="{64881576-D44A-4982-9587-AF5A9A52DEED}" destId="{A843D1E9-9DE4-411C-ADC1-6E338D15DB97}" srcOrd="0" destOrd="0" presId="urn:microsoft.com/office/officeart/2005/8/layout/orgChart1"/>
    <dgm:cxn modelId="{48BAD175-94D4-4C7F-B0D5-261B84542882}" type="presOf" srcId="{FA42ACCF-F5A4-4ABC-A2AE-4A9DA1CBD9D1}" destId="{5F3FD27C-2692-4324-B3ED-F76F8172AD5C}" srcOrd="0" destOrd="0" presId="urn:microsoft.com/office/officeart/2005/8/layout/orgChart1"/>
    <dgm:cxn modelId="{A1214C78-513C-4713-BE41-2139F3763E8C}" srcId="{50AE58EE-9E54-4DEC-8A20-32B7A94E43BD}" destId="{23959815-5916-4221-B755-5F9298D7D840}" srcOrd="2" destOrd="0" parTransId="{1658BF4B-D7BA-4F69-AC2F-A3D96EA44408}" sibTransId="{8BD68121-C647-4154-BD43-2C5C83006A6E}"/>
    <dgm:cxn modelId="{9E82767B-A3C5-4C77-B007-1A2332F07C1F}" type="presOf" srcId="{909395EA-E55A-47C3-8869-FB8C380B9942}" destId="{562CD85F-1D7D-49CE-B82F-93C4A72668C1}" srcOrd="0" destOrd="0" presId="urn:microsoft.com/office/officeart/2005/8/layout/orgChart1"/>
    <dgm:cxn modelId="{BD1BD97F-7DCE-4132-BB51-093F69886C85}" type="presOf" srcId="{3B396547-11F0-419D-9747-FD3B1BECDDEA}" destId="{35D11567-EC5B-4703-83D8-7D615AB37A80}" srcOrd="1" destOrd="0" presId="urn:microsoft.com/office/officeart/2005/8/layout/orgChart1"/>
    <dgm:cxn modelId="{F3D04B80-E0BF-4971-BFF3-2E382565E059}" type="presOf" srcId="{7D0C47AE-FC3B-44C1-8628-1987DF7D1530}" destId="{3D964AB2-831B-462E-867E-B9D462C24854}" srcOrd="0" destOrd="0" presId="urn:microsoft.com/office/officeart/2005/8/layout/orgChart1"/>
    <dgm:cxn modelId="{E6F7E489-3DC6-4610-970A-332F2D571726}" type="presOf" srcId="{3C96E9E2-0309-4051-99D3-DCB5535B2CCF}" destId="{0AE45379-F3A7-4ED8-8CE6-A174D9248749}" srcOrd="0" destOrd="0" presId="urn:microsoft.com/office/officeart/2005/8/layout/orgChart1"/>
    <dgm:cxn modelId="{7D83A08B-52A1-40A9-A9ED-17D0712FE0D4}" type="presOf" srcId="{D99A9E28-3A14-4420-A136-AE983D70684A}" destId="{7CED5C68-69C7-40E1-8692-36C4CE244E8A}" srcOrd="1" destOrd="0" presId="urn:microsoft.com/office/officeart/2005/8/layout/orgChart1"/>
    <dgm:cxn modelId="{1246F28C-7E81-4B1E-906B-C54FB04D93D0}" srcId="{50AE58EE-9E54-4DEC-8A20-32B7A94E43BD}" destId="{245D56CF-99F6-46C0-9BB5-5676D4D67225}" srcOrd="0" destOrd="0" parTransId="{78C7F966-EEC9-483C-9C07-ECB2588C932C}" sibTransId="{05015269-54CB-456F-BDD6-F6F41534E6B0}"/>
    <dgm:cxn modelId="{B50F558F-A000-4199-AAA2-AF144D730DFA}" srcId="{23959815-5916-4221-B755-5F9298D7D840}" destId="{64881576-D44A-4982-9587-AF5A9A52DEED}" srcOrd="0" destOrd="0" parTransId="{A2A249E1-DC79-4A47-B4FB-5AAB80EB69A4}" sibTransId="{61953DDE-24BC-4A0C-9C59-8DA3030F7AF7}"/>
    <dgm:cxn modelId="{C8330692-E0A4-4DE8-9DA2-F756AE7FDC37}" type="presOf" srcId="{01B7E8AF-4184-4234-8769-DDECDA27BF0B}" destId="{0388E678-EF9E-497B-9456-649A8723BB41}" srcOrd="0" destOrd="0" presId="urn:microsoft.com/office/officeart/2005/8/layout/orgChart1"/>
    <dgm:cxn modelId="{A57B8C92-100F-4D51-8D6C-E4378CA96B3E}" srcId="{45C5A4FA-F8C3-48BB-AE9F-93AB6F593A3D}" destId="{D99A9E28-3A14-4420-A136-AE983D70684A}" srcOrd="0" destOrd="0" parTransId="{34CBBBD1-0C23-4B4F-9EF8-EAEDD1A3C295}" sibTransId="{A209967D-3B23-414A-9A28-801C775C2190}"/>
    <dgm:cxn modelId="{6413A596-C1E9-4C52-862C-4C5D807A6775}" type="presOf" srcId="{CCC0391C-0F8E-480D-9FBB-C76E860FBA94}" destId="{BD792D92-1F5C-40A9-ABDA-D29321E929E8}" srcOrd="0" destOrd="0" presId="urn:microsoft.com/office/officeart/2005/8/layout/orgChart1"/>
    <dgm:cxn modelId="{498A0399-EC27-4D29-A671-51F3DEA5810F}" type="presOf" srcId="{E4BDE5D1-8791-4773-977F-16912F56DBC6}" destId="{16ABA607-6E2B-43D8-9D5F-2BAFBF12E968}" srcOrd="0" destOrd="0" presId="urn:microsoft.com/office/officeart/2005/8/layout/orgChart1"/>
    <dgm:cxn modelId="{A8D1C39A-750A-42A0-AD96-ADCFB14D1365}" type="presOf" srcId="{075853AA-3E33-4042-AB65-D5F99D7EE70A}" destId="{2688E671-8724-4AC4-8823-C5BDB78DC14C}" srcOrd="1" destOrd="0" presId="urn:microsoft.com/office/officeart/2005/8/layout/orgChart1"/>
    <dgm:cxn modelId="{19EAE09C-99BF-458C-8A15-A19773BB4A62}" type="presOf" srcId="{6FD2EADC-53C9-42AD-B8EC-670F6E9701F2}" destId="{6D587110-25A5-4AF2-8B0D-250FBD74CDDD}" srcOrd="0" destOrd="0" presId="urn:microsoft.com/office/officeart/2005/8/layout/orgChart1"/>
    <dgm:cxn modelId="{5F270AA0-B35B-424A-8D37-88E38623938C}" type="presOf" srcId="{1CD61BAE-5AB3-4B48-8AED-9DB00973178B}" destId="{F728097F-C29B-4408-A662-3F054D99552A}" srcOrd="1" destOrd="0" presId="urn:microsoft.com/office/officeart/2005/8/layout/orgChart1"/>
    <dgm:cxn modelId="{15CB5CA5-0FCF-4E8B-A76E-1C1900B9A0C0}" type="presOf" srcId="{64881576-D44A-4982-9587-AF5A9A52DEED}" destId="{6ABB21CF-273E-4C71-B44C-808202D03FB7}" srcOrd="1" destOrd="0" presId="urn:microsoft.com/office/officeart/2005/8/layout/orgChart1"/>
    <dgm:cxn modelId="{CF361CA7-D338-4587-A483-264E5D469F3A}" type="presOf" srcId="{D8302160-8325-4A15-8D03-47762813042F}" destId="{36379FCA-674B-4C65-B481-8CEE395BF1C5}" srcOrd="1" destOrd="0" presId="urn:microsoft.com/office/officeart/2005/8/layout/orgChart1"/>
    <dgm:cxn modelId="{877AB8AD-EB6A-4D01-A34A-93C576AF37F6}" type="presOf" srcId="{982AB9FC-4FE5-4766-9895-87A6E5888AA7}" destId="{968EF4B5-4F46-4FC0-B105-E9AA636CE2BE}" srcOrd="0" destOrd="0" presId="urn:microsoft.com/office/officeart/2005/8/layout/orgChart1"/>
    <dgm:cxn modelId="{94EBE5AD-0F62-4E34-B36E-85D9D31C4A55}" type="presOf" srcId="{80506912-D843-4482-B696-1AEED1C34B6A}" destId="{46114840-5D64-4AB8-8EC4-491140A07EF5}" srcOrd="0" destOrd="0" presId="urn:microsoft.com/office/officeart/2005/8/layout/orgChart1"/>
    <dgm:cxn modelId="{C5A375AE-5F9F-4ACE-93CD-F9EE9C6FEE21}" type="presOf" srcId="{EDA21B0D-8A3C-4EBD-B024-DFEDD971E005}" destId="{7AA92DFC-0D55-4F6A-8C8D-629F02443F07}" srcOrd="0" destOrd="0" presId="urn:microsoft.com/office/officeart/2005/8/layout/orgChart1"/>
    <dgm:cxn modelId="{20381AB4-8013-4F7F-9DE1-DDEC3A00FB77}" srcId="{1CD61BAE-5AB3-4B48-8AED-9DB00973178B}" destId="{E4BDE5D1-8791-4773-977F-16912F56DBC6}" srcOrd="0" destOrd="0" parTransId="{982AB9FC-4FE5-4766-9895-87A6E5888AA7}" sibTransId="{36DAC597-1EF1-4373-8315-5DFB289DFFF8}"/>
    <dgm:cxn modelId="{DAD5FFB4-F28B-4E83-95D4-A7FA8F731629}" type="presOf" srcId="{86C4A094-A2AC-4762-97FE-CDE58E6D49C8}" destId="{F266D6A2-B4BD-4F5F-B067-6B0949E472E9}" srcOrd="1" destOrd="0" presId="urn:microsoft.com/office/officeart/2005/8/layout/orgChart1"/>
    <dgm:cxn modelId="{F1A7FFB6-6714-4261-A1CF-06AEDD3AB7C4}" type="presOf" srcId="{3B396547-11F0-419D-9747-FD3B1BECDDEA}" destId="{92871010-4DCD-43CB-B53C-DB656D56D96C}" srcOrd="0" destOrd="0" presId="urn:microsoft.com/office/officeart/2005/8/layout/orgChart1"/>
    <dgm:cxn modelId="{9AE8EEBD-086F-4B06-967D-DDAC89E31228}" type="presOf" srcId="{7002A220-EF86-4AD4-B8DB-6618ADE1FBA2}" destId="{C143615F-0EE2-4B11-9E6D-BDB2B2550AD8}" srcOrd="0" destOrd="0" presId="urn:microsoft.com/office/officeart/2005/8/layout/orgChart1"/>
    <dgm:cxn modelId="{D189F0C0-F9F6-4492-B913-29D8B17981BB}" srcId="{50AE58EE-9E54-4DEC-8A20-32B7A94E43BD}" destId="{075853AA-3E33-4042-AB65-D5F99D7EE70A}" srcOrd="1" destOrd="0" parTransId="{FE4941E2-2A2C-4F39-8E88-6D079C8F70B8}" sibTransId="{85B056EF-326C-4952-B1BB-39FA3B8EC24E}"/>
    <dgm:cxn modelId="{82E6ADC3-38FA-47FD-BB2D-A770CA80B812}" srcId="{075853AA-3E33-4042-AB65-D5F99D7EE70A}" destId="{3C96E9E2-0309-4051-99D3-DCB5535B2CCF}" srcOrd="1" destOrd="0" parTransId="{83ABE8D1-4CF7-4D65-B01B-47D8E4F45820}" sibTransId="{5A51D02A-06F0-4EFC-AB59-409B494B1CE4}"/>
    <dgm:cxn modelId="{942D06C4-9652-4EEE-82B4-549137CB3688}" type="presOf" srcId="{D99A9E28-3A14-4420-A136-AE983D70684A}" destId="{11CDA15C-6706-4C48-BEC4-2D12FED3EA18}" srcOrd="0" destOrd="0" presId="urn:microsoft.com/office/officeart/2005/8/layout/orgChart1"/>
    <dgm:cxn modelId="{27E83DC5-829F-433F-A6C4-00AEDC44FF5A}" type="presOf" srcId="{23959815-5916-4221-B755-5F9298D7D840}" destId="{1AC44F84-5F28-4AA9-9D0B-44F2D7C9D7DA}" srcOrd="1" destOrd="0" presId="urn:microsoft.com/office/officeart/2005/8/layout/orgChart1"/>
    <dgm:cxn modelId="{80E123C6-20FC-4870-92C5-2D959022EF45}" type="presOf" srcId="{45C5A4FA-F8C3-48BB-AE9F-93AB6F593A3D}" destId="{553FD6B4-F8AC-45B4-A1D9-D3250DD11DEB}" srcOrd="1" destOrd="0" presId="urn:microsoft.com/office/officeart/2005/8/layout/orgChart1"/>
    <dgm:cxn modelId="{4FF46EC7-962F-4C4A-AF43-7440B1B8C574}" type="presOf" srcId="{D0D7C64E-B344-4CDA-A99F-298D743D0C32}" destId="{FB298DE2-3495-44D7-B868-B94B7B97AE91}" srcOrd="0" destOrd="0" presId="urn:microsoft.com/office/officeart/2005/8/layout/orgChart1"/>
    <dgm:cxn modelId="{FBDC8CC8-5225-409F-A8DA-1FFB850D68A7}" type="presOf" srcId="{0E8A1789-023C-405C-B002-F4DEE44496AB}" destId="{F2307977-4B16-4E8F-883B-CCD512F9182D}" srcOrd="0" destOrd="0" presId="urn:microsoft.com/office/officeart/2005/8/layout/orgChart1"/>
    <dgm:cxn modelId="{95FDC8C9-AFA8-47D5-A129-18A1405BCBFC}" type="presOf" srcId="{A2A249E1-DC79-4A47-B4FB-5AAB80EB69A4}" destId="{7E7E3715-C27E-43DC-87C8-BEB119DA44DD}" srcOrd="0" destOrd="0" presId="urn:microsoft.com/office/officeart/2005/8/layout/orgChart1"/>
    <dgm:cxn modelId="{B9A343CD-97A0-4765-89B1-D6C60E360BFA}" type="presOf" srcId="{666C0A4A-60EC-451C-995B-23E50E7449DB}" destId="{D012597B-F3C4-4A8D-A117-74F7B84F5272}" srcOrd="0" destOrd="0" presId="urn:microsoft.com/office/officeart/2005/8/layout/orgChart1"/>
    <dgm:cxn modelId="{0274ECD4-F3EC-4C03-976D-EEF97BEA6DB1}" type="presOf" srcId="{075853AA-3E33-4042-AB65-D5F99D7EE70A}" destId="{3382780E-A845-426B-AD85-2C49395B21AA}" srcOrd="0" destOrd="0" presId="urn:microsoft.com/office/officeart/2005/8/layout/orgChart1"/>
    <dgm:cxn modelId="{C4ED58D6-830B-4630-AB7F-C6D204D4D5AC}" type="presOf" srcId="{245D56CF-99F6-46C0-9BB5-5676D4D67225}" destId="{B486BE8A-193F-438F-A83A-F402618DB381}" srcOrd="0" destOrd="0" presId="urn:microsoft.com/office/officeart/2005/8/layout/orgChart1"/>
    <dgm:cxn modelId="{48B410E3-1C98-408A-9842-8DA5EC322B8C}" type="presOf" srcId="{D8302160-8325-4A15-8D03-47762813042F}" destId="{DB820211-61ED-47B3-9994-27C875B28FDD}" srcOrd="0" destOrd="0" presId="urn:microsoft.com/office/officeart/2005/8/layout/orgChart1"/>
    <dgm:cxn modelId="{160A81E4-676A-4D8B-95A8-A5F47009D48F}" srcId="{64881576-D44A-4982-9587-AF5A9A52DEED}" destId="{C76402BB-B05E-4058-893E-30A5A62085DA}" srcOrd="0" destOrd="0" parTransId="{80506912-D843-4482-B696-1AEED1C34B6A}" sibTransId="{0D0119FE-B236-4CF0-B076-F3ED04FABC4F}"/>
    <dgm:cxn modelId="{9ADE43E5-70E9-43A1-B99C-EAE3C059BF62}" type="presOf" srcId="{CC437CCE-3555-47E4-9E4A-7CE870B5D629}" destId="{DB9A92E2-BFFA-4360-A318-9ED02B39D63B}" srcOrd="1" destOrd="0" presId="urn:microsoft.com/office/officeart/2005/8/layout/orgChart1"/>
    <dgm:cxn modelId="{98D6E8E5-2F9D-4FF1-A1AC-A751369A2A22}" type="presOf" srcId="{3BC2D133-453A-403B-8CC2-7851B2356465}" destId="{ACEA34D3-C20A-40E6-A812-E1D8901FA839}" srcOrd="0" destOrd="0" presId="urn:microsoft.com/office/officeart/2005/8/layout/orgChart1"/>
    <dgm:cxn modelId="{A1BC6BE6-E07F-4E27-8F22-8EBB40630D5F}" type="presOf" srcId="{751F9828-895C-483E-B463-48B90DFEE8AB}" destId="{EA85910A-B1DC-4DF5-9F6B-67B796896140}" srcOrd="1" destOrd="0" presId="urn:microsoft.com/office/officeart/2005/8/layout/orgChart1"/>
    <dgm:cxn modelId="{14F88AE7-1BA8-4958-A461-68298C3E8BA2}" type="presOf" srcId="{3C96E9E2-0309-4051-99D3-DCB5535B2CCF}" destId="{C5561EAD-D3A8-4433-A4FE-7FC85B37B98A}" srcOrd="1" destOrd="0" presId="urn:microsoft.com/office/officeart/2005/8/layout/orgChart1"/>
    <dgm:cxn modelId="{5B636EEB-8164-4F6B-95A3-640C50D36447}" type="presOf" srcId="{CC437CCE-3555-47E4-9E4A-7CE870B5D629}" destId="{CC56814F-3DF3-437C-9CCF-AED429ECD372}" srcOrd="0" destOrd="0" presId="urn:microsoft.com/office/officeart/2005/8/layout/orgChart1"/>
    <dgm:cxn modelId="{6EA37CEE-87FB-4DD2-998D-0C7F6D57008B}" type="presOf" srcId="{1CD61BAE-5AB3-4B48-8AED-9DB00973178B}" destId="{B9501C58-43FE-4F5A-BD40-7FEE140B1C20}" srcOrd="0" destOrd="0" presId="urn:microsoft.com/office/officeart/2005/8/layout/orgChart1"/>
    <dgm:cxn modelId="{CC11F4EF-EDD7-42BD-AF48-CDAFB16BD2B5}" type="presOf" srcId="{D0F9BC46-5D7B-42C8-B685-697BC78B8B6A}" destId="{E7AB38E2-2F07-4342-855F-AECDF6D99B4B}" srcOrd="0" destOrd="0" presId="urn:microsoft.com/office/officeart/2005/8/layout/orgChart1"/>
    <dgm:cxn modelId="{22743DF2-5AFA-49EA-9770-4F5DF75BA64D}" type="presOf" srcId="{39DFF4FA-B60D-497A-A05C-D4CDBCF1871B}" destId="{1F1B4694-E287-4E2C-A0A1-DD4BC6069E38}" srcOrd="0" destOrd="0" presId="urn:microsoft.com/office/officeart/2005/8/layout/orgChart1"/>
    <dgm:cxn modelId="{DCC3F8F5-B1EB-40A0-AA2A-0DFAFCC04EC3}" type="presOf" srcId="{E7E088CD-3589-44C1-B21D-4615B0C5174E}" destId="{AFA778A3-CA24-468D-8B93-242FEFAA531A}" srcOrd="0" destOrd="0" presId="urn:microsoft.com/office/officeart/2005/8/layout/orgChart1"/>
    <dgm:cxn modelId="{276A92F7-D29A-4E38-A41A-B0E117973B65}" srcId="{245D56CF-99F6-46C0-9BB5-5676D4D67225}" destId="{86C4A094-A2AC-4762-97FE-CDE58E6D49C8}" srcOrd="0" destOrd="0" parTransId="{7D0C47AE-FC3B-44C1-8628-1987DF7D1530}" sibTransId="{00EE6255-B3D5-43B5-A39C-44B2BCF90657}"/>
    <dgm:cxn modelId="{A7FEAEF9-70F5-40FF-8EAF-E8F9D9D49B21}" type="presOf" srcId="{29E3FE57-B190-43E7-A30D-58B114925DAD}" destId="{0EE3865B-88C1-4E57-A6A2-186037B22D9E}" srcOrd="0" destOrd="0" presId="urn:microsoft.com/office/officeart/2005/8/layout/orgChart1"/>
    <dgm:cxn modelId="{E79C22FB-C933-43F3-BF9F-3076A3CF5908}" type="presOf" srcId="{245D56CF-99F6-46C0-9BB5-5676D4D67225}" destId="{6210484E-DF91-4121-BBF1-0E82E7992BA4}" srcOrd="1" destOrd="0" presId="urn:microsoft.com/office/officeart/2005/8/layout/orgChart1"/>
    <dgm:cxn modelId="{D9A40593-0BC4-448B-8013-F9808F922EA1}" type="presParOf" srcId="{7379F27F-D699-44BC-A892-1E3611D0AD24}" destId="{6EF84848-C1BA-4D3F-847B-C2AAD25CE4BE}" srcOrd="0" destOrd="0" presId="urn:microsoft.com/office/officeart/2005/8/layout/orgChart1"/>
    <dgm:cxn modelId="{909E5D92-B85A-430A-A3C8-0CE43A28C1ED}" type="presParOf" srcId="{6EF84848-C1BA-4D3F-847B-C2AAD25CE4BE}" destId="{C4C9FD2B-0CC8-41A6-BDB1-0BC5617A8949}" srcOrd="0" destOrd="0" presId="urn:microsoft.com/office/officeart/2005/8/layout/orgChart1"/>
    <dgm:cxn modelId="{A171C1C2-9498-4334-A281-7AA70791C8CE}" type="presParOf" srcId="{C4C9FD2B-0CC8-41A6-BDB1-0BC5617A8949}" destId="{B486BE8A-193F-438F-A83A-F402618DB381}" srcOrd="0" destOrd="0" presId="urn:microsoft.com/office/officeart/2005/8/layout/orgChart1"/>
    <dgm:cxn modelId="{CF101043-F540-4E54-8272-60DDC8F81D18}" type="presParOf" srcId="{C4C9FD2B-0CC8-41A6-BDB1-0BC5617A8949}" destId="{6210484E-DF91-4121-BBF1-0E82E7992BA4}" srcOrd="1" destOrd="0" presId="urn:microsoft.com/office/officeart/2005/8/layout/orgChart1"/>
    <dgm:cxn modelId="{C29A43A1-FB21-4EAC-B486-A302998CD09D}" type="presParOf" srcId="{6EF84848-C1BA-4D3F-847B-C2AAD25CE4BE}" destId="{56179BA2-AC5A-4BFF-9653-BFA11812DAA7}" srcOrd="1" destOrd="0" presId="urn:microsoft.com/office/officeart/2005/8/layout/orgChart1"/>
    <dgm:cxn modelId="{F0ECA6A7-FE4D-42FE-9D67-D15881B63E5E}" type="presParOf" srcId="{56179BA2-AC5A-4BFF-9653-BFA11812DAA7}" destId="{3D964AB2-831B-462E-867E-B9D462C24854}" srcOrd="0" destOrd="0" presId="urn:microsoft.com/office/officeart/2005/8/layout/orgChart1"/>
    <dgm:cxn modelId="{32ABB154-1334-48EA-99CC-E13228A5D95F}" type="presParOf" srcId="{56179BA2-AC5A-4BFF-9653-BFA11812DAA7}" destId="{F16DE823-12C7-4E3A-B8F5-614ECD99F645}" srcOrd="1" destOrd="0" presId="urn:microsoft.com/office/officeart/2005/8/layout/orgChart1"/>
    <dgm:cxn modelId="{7B222C1F-8353-4959-ADDF-10F6CBC1C5F1}" type="presParOf" srcId="{F16DE823-12C7-4E3A-B8F5-614ECD99F645}" destId="{0B006C1A-B565-4B7E-94AB-079FC2E1AA28}" srcOrd="0" destOrd="0" presId="urn:microsoft.com/office/officeart/2005/8/layout/orgChart1"/>
    <dgm:cxn modelId="{440C6C0C-28CF-41D1-B40A-823CEC592F26}" type="presParOf" srcId="{0B006C1A-B565-4B7E-94AB-079FC2E1AA28}" destId="{13D56DB0-7795-49E1-8985-E0F2B3A4C1E4}" srcOrd="0" destOrd="0" presId="urn:microsoft.com/office/officeart/2005/8/layout/orgChart1"/>
    <dgm:cxn modelId="{8E91E654-7D48-4B0C-9C13-A68542B86D70}" type="presParOf" srcId="{0B006C1A-B565-4B7E-94AB-079FC2E1AA28}" destId="{F266D6A2-B4BD-4F5F-B067-6B0949E472E9}" srcOrd="1" destOrd="0" presId="urn:microsoft.com/office/officeart/2005/8/layout/orgChart1"/>
    <dgm:cxn modelId="{5613EFF2-37A9-46D2-8F9A-ADBF503E480B}" type="presParOf" srcId="{F16DE823-12C7-4E3A-B8F5-614ECD99F645}" destId="{1F9288CA-FEB7-43D3-8DA3-7699951ACEB7}" srcOrd="1" destOrd="0" presId="urn:microsoft.com/office/officeart/2005/8/layout/orgChart1"/>
    <dgm:cxn modelId="{D1657035-EF69-4BF7-A52F-FA7AD8FE28EE}" type="presParOf" srcId="{1F9288CA-FEB7-43D3-8DA3-7699951ACEB7}" destId="{1B9D37FD-B8AD-4F68-91C3-7E4A808C11C8}" srcOrd="0" destOrd="0" presId="urn:microsoft.com/office/officeart/2005/8/layout/orgChart1"/>
    <dgm:cxn modelId="{287C4D2E-1FD0-4E66-8E88-9A0ABEC8A2E7}" type="presParOf" srcId="{1F9288CA-FEB7-43D3-8DA3-7699951ACEB7}" destId="{13653E86-FE78-4BEC-B23D-9D80B839E31F}" srcOrd="1" destOrd="0" presId="urn:microsoft.com/office/officeart/2005/8/layout/orgChart1"/>
    <dgm:cxn modelId="{4F72177D-978C-4AA8-A7BE-648288E18B5A}" type="presParOf" srcId="{13653E86-FE78-4BEC-B23D-9D80B839E31F}" destId="{1A67D3B4-1AD9-4D1F-8C04-1C0A45BD3719}" srcOrd="0" destOrd="0" presId="urn:microsoft.com/office/officeart/2005/8/layout/orgChart1"/>
    <dgm:cxn modelId="{888C7214-531F-4E2D-AF77-EBD292052DB1}" type="presParOf" srcId="{1A67D3B4-1AD9-4D1F-8C04-1C0A45BD3719}" destId="{92871010-4DCD-43CB-B53C-DB656D56D96C}" srcOrd="0" destOrd="0" presId="urn:microsoft.com/office/officeart/2005/8/layout/orgChart1"/>
    <dgm:cxn modelId="{D4E0FFD7-8862-4877-A4B4-874E52404B87}" type="presParOf" srcId="{1A67D3B4-1AD9-4D1F-8C04-1C0A45BD3719}" destId="{35D11567-EC5B-4703-83D8-7D615AB37A80}" srcOrd="1" destOrd="0" presId="urn:microsoft.com/office/officeart/2005/8/layout/orgChart1"/>
    <dgm:cxn modelId="{96EA1B6C-C294-4B1A-9DF9-48AF0D1C8256}" type="presParOf" srcId="{13653E86-FE78-4BEC-B23D-9D80B839E31F}" destId="{3775A1DC-BA49-408C-B4A9-E5F758C2BB1B}" srcOrd="1" destOrd="0" presId="urn:microsoft.com/office/officeart/2005/8/layout/orgChart1"/>
    <dgm:cxn modelId="{6AABA344-D236-47BB-BB52-2AADA1A69D25}" type="presParOf" srcId="{13653E86-FE78-4BEC-B23D-9D80B839E31F}" destId="{8D0F027D-C6C8-41BA-B649-545FD3DC0DAC}" srcOrd="2" destOrd="0" presId="urn:microsoft.com/office/officeart/2005/8/layout/orgChart1"/>
    <dgm:cxn modelId="{D58E6EDE-7F12-46D1-9E28-F6ED68204B5F}" type="presParOf" srcId="{F16DE823-12C7-4E3A-B8F5-614ECD99F645}" destId="{8695C9B8-379C-4BF9-BE28-3AE9DD8DA92C}" srcOrd="2" destOrd="0" presId="urn:microsoft.com/office/officeart/2005/8/layout/orgChart1"/>
    <dgm:cxn modelId="{ECAC16D5-EDF1-4293-B782-4BA253DC1029}" type="presParOf" srcId="{56179BA2-AC5A-4BFF-9653-BFA11812DAA7}" destId="{6D587110-25A5-4AF2-8B0D-250FBD74CDDD}" srcOrd="2" destOrd="0" presId="urn:microsoft.com/office/officeart/2005/8/layout/orgChart1"/>
    <dgm:cxn modelId="{20A6059C-C7A5-4924-810A-2CB0EDC6BC00}" type="presParOf" srcId="{56179BA2-AC5A-4BFF-9653-BFA11812DAA7}" destId="{C2F9DE92-8B8E-4549-9187-67D991EB8619}" srcOrd="3" destOrd="0" presId="urn:microsoft.com/office/officeart/2005/8/layout/orgChart1"/>
    <dgm:cxn modelId="{886738B5-E8E1-4DBE-857E-F0A305AB5A1F}" type="presParOf" srcId="{C2F9DE92-8B8E-4549-9187-67D991EB8619}" destId="{D89B737B-C0EF-4171-B8A2-48D6F4E5A8CF}" srcOrd="0" destOrd="0" presId="urn:microsoft.com/office/officeart/2005/8/layout/orgChart1"/>
    <dgm:cxn modelId="{16D591F2-F5BE-41EC-A9AC-45BC8CAC0862}" type="presParOf" srcId="{D89B737B-C0EF-4171-B8A2-48D6F4E5A8CF}" destId="{58F7E5FB-9432-4B3A-9ACF-4AE14093D097}" srcOrd="0" destOrd="0" presId="urn:microsoft.com/office/officeart/2005/8/layout/orgChart1"/>
    <dgm:cxn modelId="{0181C50B-C4E6-4FB2-AAB0-82B127BCC4D2}" type="presParOf" srcId="{D89B737B-C0EF-4171-B8A2-48D6F4E5A8CF}" destId="{553FD6B4-F8AC-45B4-A1D9-D3250DD11DEB}" srcOrd="1" destOrd="0" presId="urn:microsoft.com/office/officeart/2005/8/layout/orgChart1"/>
    <dgm:cxn modelId="{516BD4B6-77DE-4A10-BA7F-2B3375652994}" type="presParOf" srcId="{C2F9DE92-8B8E-4549-9187-67D991EB8619}" destId="{4E66B844-6196-4756-AD06-126B3C677EE3}" srcOrd="1" destOrd="0" presId="urn:microsoft.com/office/officeart/2005/8/layout/orgChart1"/>
    <dgm:cxn modelId="{9C192E86-A2DC-4C08-8B07-78BE08910630}" type="presParOf" srcId="{4E66B844-6196-4756-AD06-126B3C677EE3}" destId="{C98404D8-A94D-4A79-9279-4022DD946D46}" srcOrd="0" destOrd="0" presId="urn:microsoft.com/office/officeart/2005/8/layout/orgChart1"/>
    <dgm:cxn modelId="{06012CB9-E305-4BDC-8F31-2309DF35C18E}" type="presParOf" srcId="{4E66B844-6196-4756-AD06-126B3C677EE3}" destId="{FFF4F5AE-10E1-457C-9482-04B184E647A2}" srcOrd="1" destOrd="0" presId="urn:microsoft.com/office/officeart/2005/8/layout/orgChart1"/>
    <dgm:cxn modelId="{9E396493-E321-4472-8C58-D85F6CC27151}" type="presParOf" srcId="{FFF4F5AE-10E1-457C-9482-04B184E647A2}" destId="{DB2D934D-40EB-4231-8707-B01EAD0C4B2D}" srcOrd="0" destOrd="0" presId="urn:microsoft.com/office/officeart/2005/8/layout/orgChart1"/>
    <dgm:cxn modelId="{24E50D1A-41FB-40DA-981E-3AB2284C0E97}" type="presParOf" srcId="{DB2D934D-40EB-4231-8707-B01EAD0C4B2D}" destId="{11CDA15C-6706-4C48-BEC4-2D12FED3EA18}" srcOrd="0" destOrd="0" presId="urn:microsoft.com/office/officeart/2005/8/layout/orgChart1"/>
    <dgm:cxn modelId="{33C9C97E-0F3C-42E1-A936-8C43C84F3D8D}" type="presParOf" srcId="{DB2D934D-40EB-4231-8707-B01EAD0C4B2D}" destId="{7CED5C68-69C7-40E1-8692-36C4CE244E8A}" srcOrd="1" destOrd="0" presId="urn:microsoft.com/office/officeart/2005/8/layout/orgChart1"/>
    <dgm:cxn modelId="{4FE84CEF-D5B8-4E5B-B25F-18A85DE3A75D}" type="presParOf" srcId="{FFF4F5AE-10E1-457C-9482-04B184E647A2}" destId="{AF4E8B87-6346-459D-BB7F-61DD0327864C}" srcOrd="1" destOrd="0" presId="urn:microsoft.com/office/officeart/2005/8/layout/orgChart1"/>
    <dgm:cxn modelId="{22F01EF3-A95E-499E-AD84-F82C06D1A491}" type="presParOf" srcId="{FFF4F5AE-10E1-457C-9482-04B184E647A2}" destId="{93DA597B-2EC3-462B-B13D-898BA7D428B1}" srcOrd="2" destOrd="0" presId="urn:microsoft.com/office/officeart/2005/8/layout/orgChart1"/>
    <dgm:cxn modelId="{E79A3032-F5E7-4E12-A7AE-F54C185A45E6}" type="presParOf" srcId="{4E66B844-6196-4756-AD06-126B3C677EE3}" destId="{562CD85F-1D7D-49CE-B82F-93C4A72668C1}" srcOrd="2" destOrd="0" presId="urn:microsoft.com/office/officeart/2005/8/layout/orgChart1"/>
    <dgm:cxn modelId="{A8BBAF1A-9742-42CB-945F-57EF4581F419}" type="presParOf" srcId="{4E66B844-6196-4756-AD06-126B3C677EE3}" destId="{A708422D-0681-494F-984D-20CF977E64FE}" srcOrd="3" destOrd="0" presId="urn:microsoft.com/office/officeart/2005/8/layout/orgChart1"/>
    <dgm:cxn modelId="{A3601D61-0382-436A-83D6-92161762FCBB}" type="presParOf" srcId="{A708422D-0681-494F-984D-20CF977E64FE}" destId="{98A16463-3B0A-4B18-88A4-01EE58B5EEBB}" srcOrd="0" destOrd="0" presId="urn:microsoft.com/office/officeart/2005/8/layout/orgChart1"/>
    <dgm:cxn modelId="{31EED3E5-5DD8-444E-9B7A-8AB24B256260}" type="presParOf" srcId="{98A16463-3B0A-4B18-88A4-01EE58B5EEBB}" destId="{DB820211-61ED-47B3-9994-27C875B28FDD}" srcOrd="0" destOrd="0" presId="urn:microsoft.com/office/officeart/2005/8/layout/orgChart1"/>
    <dgm:cxn modelId="{1AD3B21D-FD56-47A2-A30E-FFB0430037F9}" type="presParOf" srcId="{98A16463-3B0A-4B18-88A4-01EE58B5EEBB}" destId="{36379FCA-674B-4C65-B481-8CEE395BF1C5}" srcOrd="1" destOrd="0" presId="urn:microsoft.com/office/officeart/2005/8/layout/orgChart1"/>
    <dgm:cxn modelId="{BFB5CB8C-7294-43B4-AD7E-F5016703A394}" type="presParOf" srcId="{A708422D-0681-494F-984D-20CF977E64FE}" destId="{34DD5D53-BF51-45F7-A3DC-FE0410BBBBCD}" srcOrd="1" destOrd="0" presId="urn:microsoft.com/office/officeart/2005/8/layout/orgChart1"/>
    <dgm:cxn modelId="{E003A2DB-6EB2-4154-BBCC-2594DAE2C08D}" type="presParOf" srcId="{A708422D-0681-494F-984D-20CF977E64FE}" destId="{8FEDA399-F877-4D19-A4D6-FAB21CAB244A}" srcOrd="2" destOrd="0" presId="urn:microsoft.com/office/officeart/2005/8/layout/orgChart1"/>
    <dgm:cxn modelId="{6E9C6EBD-773D-487F-AF7E-8CBD6A18DF82}" type="presParOf" srcId="{C2F9DE92-8B8E-4549-9187-67D991EB8619}" destId="{3DCDCA2B-601C-4F00-9515-026128F07A30}" srcOrd="2" destOrd="0" presId="urn:microsoft.com/office/officeart/2005/8/layout/orgChart1"/>
    <dgm:cxn modelId="{0F4AE6B5-200E-4E2B-B637-D9FE87581C06}" type="presParOf" srcId="{6EF84848-C1BA-4D3F-847B-C2AAD25CE4BE}" destId="{A41AC242-79BA-4A6B-820D-585DAD9056CB}" srcOrd="2" destOrd="0" presId="urn:microsoft.com/office/officeart/2005/8/layout/orgChart1"/>
    <dgm:cxn modelId="{3D5E5667-94F7-4F8A-BFAB-8DB0EE7B3AB0}" type="presParOf" srcId="{7379F27F-D699-44BC-A892-1E3611D0AD24}" destId="{0AC8CA6F-3E0F-4F96-8180-0520640F73FC}" srcOrd="1" destOrd="0" presId="urn:microsoft.com/office/officeart/2005/8/layout/orgChart1"/>
    <dgm:cxn modelId="{2BE9B21C-E6CD-4FC8-A383-238726EA7EA9}" type="presParOf" srcId="{0AC8CA6F-3E0F-4F96-8180-0520640F73FC}" destId="{BE18E178-8C29-441F-A0A0-DBB9A227E6AE}" srcOrd="0" destOrd="0" presId="urn:microsoft.com/office/officeart/2005/8/layout/orgChart1"/>
    <dgm:cxn modelId="{65CEB36F-98B9-4955-8CD0-9D45CF2E4F2F}" type="presParOf" srcId="{BE18E178-8C29-441F-A0A0-DBB9A227E6AE}" destId="{3382780E-A845-426B-AD85-2C49395B21AA}" srcOrd="0" destOrd="0" presId="urn:microsoft.com/office/officeart/2005/8/layout/orgChart1"/>
    <dgm:cxn modelId="{0FCD3064-7EE1-4B77-9561-2916609113DB}" type="presParOf" srcId="{BE18E178-8C29-441F-A0A0-DBB9A227E6AE}" destId="{2688E671-8724-4AC4-8823-C5BDB78DC14C}" srcOrd="1" destOrd="0" presId="urn:microsoft.com/office/officeart/2005/8/layout/orgChart1"/>
    <dgm:cxn modelId="{8496295D-5597-4583-A0C6-9CFCCA6A7820}" type="presParOf" srcId="{0AC8CA6F-3E0F-4F96-8180-0520640F73FC}" destId="{9539A856-BA83-4C3D-BA76-23AFC7EDF291}" srcOrd="1" destOrd="0" presId="urn:microsoft.com/office/officeart/2005/8/layout/orgChart1"/>
    <dgm:cxn modelId="{60FD6BA4-A97F-4593-B7EA-3458848B0E66}" type="presParOf" srcId="{9539A856-BA83-4C3D-BA76-23AFC7EDF291}" destId="{FB298DE2-3495-44D7-B868-B94B7B97AE91}" srcOrd="0" destOrd="0" presId="urn:microsoft.com/office/officeart/2005/8/layout/orgChart1"/>
    <dgm:cxn modelId="{BB928363-6CFA-4BA6-95FE-4AEE166615EC}" type="presParOf" srcId="{9539A856-BA83-4C3D-BA76-23AFC7EDF291}" destId="{08BE7CC9-6DD3-4B91-A49D-4B778401B995}" srcOrd="1" destOrd="0" presId="urn:microsoft.com/office/officeart/2005/8/layout/orgChart1"/>
    <dgm:cxn modelId="{E09A5B21-A2C9-4959-8799-7251D9B1D6F9}" type="presParOf" srcId="{08BE7CC9-6DD3-4B91-A49D-4B778401B995}" destId="{3270D24A-C6EB-4096-8441-498368453EC8}" srcOrd="0" destOrd="0" presId="urn:microsoft.com/office/officeart/2005/8/layout/orgChart1"/>
    <dgm:cxn modelId="{9E864D4D-E0B5-4669-9AD6-313A2BB884F7}" type="presParOf" srcId="{3270D24A-C6EB-4096-8441-498368453EC8}" destId="{F2307977-4B16-4E8F-883B-CCD512F9182D}" srcOrd="0" destOrd="0" presId="urn:microsoft.com/office/officeart/2005/8/layout/orgChart1"/>
    <dgm:cxn modelId="{538FC368-478D-4C5E-892A-F50E32DC3C64}" type="presParOf" srcId="{3270D24A-C6EB-4096-8441-498368453EC8}" destId="{2B662353-213C-443F-8139-1CB6DF1A9961}" srcOrd="1" destOrd="0" presId="urn:microsoft.com/office/officeart/2005/8/layout/orgChart1"/>
    <dgm:cxn modelId="{91C2159B-66EA-4F06-9D53-50D3E9152ECA}" type="presParOf" srcId="{08BE7CC9-6DD3-4B91-A49D-4B778401B995}" destId="{C780CA5A-4C91-4F29-B760-B412103F153F}" srcOrd="1" destOrd="0" presId="urn:microsoft.com/office/officeart/2005/8/layout/orgChart1"/>
    <dgm:cxn modelId="{975BBB39-B87D-4921-A4F5-E869DCF59CEB}" type="presParOf" srcId="{C780CA5A-4C91-4F29-B760-B412103F153F}" destId="{C143615F-0EE2-4B11-9E6D-BDB2B2550AD8}" srcOrd="0" destOrd="0" presId="urn:microsoft.com/office/officeart/2005/8/layout/orgChart1"/>
    <dgm:cxn modelId="{84007CEA-EA89-4E66-853F-325DD333A862}" type="presParOf" srcId="{C780CA5A-4C91-4F29-B760-B412103F153F}" destId="{55B2A361-CB5E-4DA4-B0E0-F009E978319E}" srcOrd="1" destOrd="0" presId="urn:microsoft.com/office/officeart/2005/8/layout/orgChart1"/>
    <dgm:cxn modelId="{9F6A3252-5ED0-4C52-AED4-57C5331D8689}" type="presParOf" srcId="{55B2A361-CB5E-4DA4-B0E0-F009E978319E}" destId="{CA582603-D97A-413B-9D53-C31622A78F06}" srcOrd="0" destOrd="0" presId="urn:microsoft.com/office/officeart/2005/8/layout/orgChart1"/>
    <dgm:cxn modelId="{FA1C17F7-45FB-4D54-AFD8-2C96846B2928}" type="presParOf" srcId="{CA582603-D97A-413B-9D53-C31622A78F06}" destId="{0EE3865B-88C1-4E57-A6A2-186037B22D9E}" srcOrd="0" destOrd="0" presId="urn:microsoft.com/office/officeart/2005/8/layout/orgChart1"/>
    <dgm:cxn modelId="{609DDAF6-8C44-4DAC-85D7-C3B0853B20A4}" type="presParOf" srcId="{CA582603-D97A-413B-9D53-C31622A78F06}" destId="{FC7BB6F7-5215-46AE-942D-15F8DF7C56AD}" srcOrd="1" destOrd="0" presId="urn:microsoft.com/office/officeart/2005/8/layout/orgChart1"/>
    <dgm:cxn modelId="{2346E70A-8441-4BAB-A958-C145FBB200B2}" type="presParOf" srcId="{55B2A361-CB5E-4DA4-B0E0-F009E978319E}" destId="{AF3F05A6-75D2-44A1-A04C-F45BB95351BA}" srcOrd="1" destOrd="0" presId="urn:microsoft.com/office/officeart/2005/8/layout/orgChart1"/>
    <dgm:cxn modelId="{2E6AEE3C-B91F-422C-8F9C-4B7C82EFE8F2}" type="presParOf" srcId="{55B2A361-CB5E-4DA4-B0E0-F009E978319E}" destId="{E022B002-3CF0-4FF3-B344-2AD0FEB410F3}" srcOrd="2" destOrd="0" presId="urn:microsoft.com/office/officeart/2005/8/layout/orgChart1"/>
    <dgm:cxn modelId="{EB35348D-A791-4E99-9A41-DAEC6A8AD356}" type="presParOf" srcId="{08BE7CC9-6DD3-4B91-A49D-4B778401B995}" destId="{55BB3325-66F6-40C6-ABD4-14E198329FD8}" srcOrd="2" destOrd="0" presId="urn:microsoft.com/office/officeart/2005/8/layout/orgChart1"/>
    <dgm:cxn modelId="{750C9852-BEA1-4C3E-A510-85C7EFC3BD98}" type="presParOf" srcId="{9539A856-BA83-4C3D-BA76-23AFC7EDF291}" destId="{396C2A1F-2CAF-43B4-B690-20DD6A1B2E34}" srcOrd="2" destOrd="0" presId="urn:microsoft.com/office/officeart/2005/8/layout/orgChart1"/>
    <dgm:cxn modelId="{48C049B1-E496-459E-9CA8-943B04A5FB3B}" type="presParOf" srcId="{9539A856-BA83-4C3D-BA76-23AFC7EDF291}" destId="{823FE1AC-C0F8-4913-92DB-FCDBA90EB4D1}" srcOrd="3" destOrd="0" presId="urn:microsoft.com/office/officeart/2005/8/layout/orgChart1"/>
    <dgm:cxn modelId="{F0E87A88-1145-4BAF-8B20-E94DB55B0B8C}" type="presParOf" srcId="{823FE1AC-C0F8-4913-92DB-FCDBA90EB4D1}" destId="{23E2B133-EFCD-4EEC-A5AB-3FE2EDCBD486}" srcOrd="0" destOrd="0" presId="urn:microsoft.com/office/officeart/2005/8/layout/orgChart1"/>
    <dgm:cxn modelId="{FA20326B-3E1E-4D61-B623-6B54675F06BA}" type="presParOf" srcId="{23E2B133-EFCD-4EEC-A5AB-3FE2EDCBD486}" destId="{0AE45379-F3A7-4ED8-8CE6-A174D9248749}" srcOrd="0" destOrd="0" presId="urn:microsoft.com/office/officeart/2005/8/layout/orgChart1"/>
    <dgm:cxn modelId="{E2E1B764-5374-4E6F-A96A-D7818F4DE1AA}" type="presParOf" srcId="{23E2B133-EFCD-4EEC-A5AB-3FE2EDCBD486}" destId="{C5561EAD-D3A8-4433-A4FE-7FC85B37B98A}" srcOrd="1" destOrd="0" presId="urn:microsoft.com/office/officeart/2005/8/layout/orgChart1"/>
    <dgm:cxn modelId="{615883F2-0576-4AA4-97CF-CEE7FBC91AC7}" type="presParOf" srcId="{823FE1AC-C0F8-4913-92DB-FCDBA90EB4D1}" destId="{FA7B1927-1F62-4088-9DBB-A8D1D108BDBF}" srcOrd="1" destOrd="0" presId="urn:microsoft.com/office/officeart/2005/8/layout/orgChart1"/>
    <dgm:cxn modelId="{0B3CA5E3-7A05-435E-B89E-534A259A99EA}" type="presParOf" srcId="{FA7B1927-1F62-4088-9DBB-A8D1D108BDBF}" destId="{0388E678-EF9E-497B-9456-649A8723BB41}" srcOrd="0" destOrd="0" presId="urn:microsoft.com/office/officeart/2005/8/layout/orgChart1"/>
    <dgm:cxn modelId="{3D85F072-5F82-403B-8167-4376E2F97AC4}" type="presParOf" srcId="{FA7B1927-1F62-4088-9DBB-A8D1D108BDBF}" destId="{0F86D77E-C4EB-47AE-8D53-9A4E27F4740F}" srcOrd="1" destOrd="0" presId="urn:microsoft.com/office/officeart/2005/8/layout/orgChart1"/>
    <dgm:cxn modelId="{32FE070E-2C35-49A1-B1C8-DAB2C1B4EDA4}" type="presParOf" srcId="{0F86D77E-C4EB-47AE-8D53-9A4E27F4740F}" destId="{29A5E267-2C85-412F-BD43-AD506E6D9282}" srcOrd="0" destOrd="0" presId="urn:microsoft.com/office/officeart/2005/8/layout/orgChart1"/>
    <dgm:cxn modelId="{1F74165C-20D6-40A3-A494-0E0562F38679}" type="presParOf" srcId="{29A5E267-2C85-412F-BD43-AD506E6D9282}" destId="{BD792D92-1F5C-40A9-ABDA-D29321E929E8}" srcOrd="0" destOrd="0" presId="urn:microsoft.com/office/officeart/2005/8/layout/orgChart1"/>
    <dgm:cxn modelId="{C4337894-B428-47F3-BEC7-81B055A1AF72}" type="presParOf" srcId="{29A5E267-2C85-412F-BD43-AD506E6D9282}" destId="{4C2A512C-57F4-4066-982B-CBF8AB428DA4}" srcOrd="1" destOrd="0" presId="urn:microsoft.com/office/officeart/2005/8/layout/orgChart1"/>
    <dgm:cxn modelId="{D750DC90-D618-4EFC-98F2-2B6182023E81}" type="presParOf" srcId="{0F86D77E-C4EB-47AE-8D53-9A4E27F4740F}" destId="{8CB47DF4-70D8-42CB-8BD5-CB7F9042021B}" srcOrd="1" destOrd="0" presId="urn:microsoft.com/office/officeart/2005/8/layout/orgChart1"/>
    <dgm:cxn modelId="{F9979766-8F1C-4CE0-984D-28D7B9A4B002}" type="presParOf" srcId="{0F86D77E-C4EB-47AE-8D53-9A4E27F4740F}" destId="{C65B6549-E3EE-418D-833B-E31F5B88B72B}" srcOrd="2" destOrd="0" presId="urn:microsoft.com/office/officeart/2005/8/layout/orgChart1"/>
    <dgm:cxn modelId="{E010B615-9290-4BDC-A25D-60B42CAD2AEF}" type="presParOf" srcId="{823FE1AC-C0F8-4913-92DB-FCDBA90EB4D1}" destId="{1B0B3256-B1DF-4D23-8C77-35590ED401BD}" srcOrd="2" destOrd="0" presId="urn:microsoft.com/office/officeart/2005/8/layout/orgChart1"/>
    <dgm:cxn modelId="{3DD6A228-56AB-4AE2-B60E-7BD722033B06}" type="presParOf" srcId="{9539A856-BA83-4C3D-BA76-23AFC7EDF291}" destId="{B7708A7C-B194-42EA-9B94-7300B9084096}" srcOrd="4" destOrd="0" presId="urn:microsoft.com/office/officeart/2005/8/layout/orgChart1"/>
    <dgm:cxn modelId="{2A3F1850-A62E-4C76-A068-34DBEC44FA12}" type="presParOf" srcId="{9539A856-BA83-4C3D-BA76-23AFC7EDF291}" destId="{6106A33B-C3B9-4D66-B0BC-3BAC2846C7B5}" srcOrd="5" destOrd="0" presId="urn:microsoft.com/office/officeart/2005/8/layout/orgChart1"/>
    <dgm:cxn modelId="{8A612932-68F7-4F8A-9272-335C7ED188F6}" type="presParOf" srcId="{6106A33B-C3B9-4D66-B0BC-3BAC2846C7B5}" destId="{F3EFBC24-CC46-44B8-BFA3-9C938C500246}" srcOrd="0" destOrd="0" presId="urn:microsoft.com/office/officeart/2005/8/layout/orgChart1"/>
    <dgm:cxn modelId="{861EAECE-6153-40D0-A609-8AAFD1AAF56D}" type="presParOf" srcId="{F3EFBC24-CC46-44B8-BFA3-9C938C500246}" destId="{E7AB38E2-2F07-4342-855F-AECDF6D99B4B}" srcOrd="0" destOrd="0" presId="urn:microsoft.com/office/officeart/2005/8/layout/orgChart1"/>
    <dgm:cxn modelId="{C2CAEA17-0DFB-4A4E-BC18-A5FCE1D8684B}" type="presParOf" srcId="{F3EFBC24-CC46-44B8-BFA3-9C938C500246}" destId="{1BE94B53-5BD9-4EBB-A6EE-3B1B93609730}" srcOrd="1" destOrd="0" presId="urn:microsoft.com/office/officeart/2005/8/layout/orgChart1"/>
    <dgm:cxn modelId="{F6CED523-D3F5-446D-B9DB-E6EE3E1B7935}" type="presParOf" srcId="{6106A33B-C3B9-4D66-B0BC-3BAC2846C7B5}" destId="{E232EDF9-12C3-4C31-85E6-827F721BFDE0}" srcOrd="1" destOrd="0" presId="urn:microsoft.com/office/officeart/2005/8/layout/orgChart1"/>
    <dgm:cxn modelId="{B6B50A3D-C418-4EA9-A0A3-643058509192}" type="presParOf" srcId="{E232EDF9-12C3-4C31-85E6-827F721BFDE0}" destId="{D012597B-F3C4-4A8D-A117-74F7B84F5272}" srcOrd="0" destOrd="0" presId="urn:microsoft.com/office/officeart/2005/8/layout/orgChart1"/>
    <dgm:cxn modelId="{B2B393D0-36CA-4B18-B0B3-D85A9EAB2E85}" type="presParOf" srcId="{E232EDF9-12C3-4C31-85E6-827F721BFDE0}" destId="{E104A57A-306C-4C7B-8788-09B5B7DBD597}" srcOrd="1" destOrd="0" presId="urn:microsoft.com/office/officeart/2005/8/layout/orgChart1"/>
    <dgm:cxn modelId="{8DFF37EA-EF85-48F2-A2FE-5237C6453833}" type="presParOf" srcId="{E104A57A-306C-4C7B-8788-09B5B7DBD597}" destId="{83CD74BF-801E-48E8-91EF-8A3510F69464}" srcOrd="0" destOrd="0" presId="urn:microsoft.com/office/officeart/2005/8/layout/orgChart1"/>
    <dgm:cxn modelId="{C3FA3AEA-CA70-4B7E-9A55-11B6A2C62141}" type="presParOf" srcId="{83CD74BF-801E-48E8-91EF-8A3510F69464}" destId="{ACEA34D3-C20A-40E6-A812-E1D8901FA839}" srcOrd="0" destOrd="0" presId="urn:microsoft.com/office/officeart/2005/8/layout/orgChart1"/>
    <dgm:cxn modelId="{FD1F6A53-027A-4FC5-B036-2BCBF775CFE9}" type="presParOf" srcId="{83CD74BF-801E-48E8-91EF-8A3510F69464}" destId="{D2EC8835-A5C7-4A20-BAC4-BF16146B3C48}" srcOrd="1" destOrd="0" presId="urn:microsoft.com/office/officeart/2005/8/layout/orgChart1"/>
    <dgm:cxn modelId="{219E089A-E37A-472F-89F8-67435CC8B603}" type="presParOf" srcId="{E104A57A-306C-4C7B-8788-09B5B7DBD597}" destId="{8D64C463-9F2C-4390-8B47-A966DCE84958}" srcOrd="1" destOrd="0" presId="urn:microsoft.com/office/officeart/2005/8/layout/orgChart1"/>
    <dgm:cxn modelId="{97F31A63-7302-45D0-AA5B-DB51C5E0C7C4}" type="presParOf" srcId="{E104A57A-306C-4C7B-8788-09B5B7DBD597}" destId="{06C97515-1434-490A-959D-AB95C983BA6F}" srcOrd="2" destOrd="0" presId="urn:microsoft.com/office/officeart/2005/8/layout/orgChart1"/>
    <dgm:cxn modelId="{FA5C5931-8270-4135-A6CE-E7C5AA85EED1}" type="presParOf" srcId="{E232EDF9-12C3-4C31-85E6-827F721BFDE0}" destId="{1F1B4694-E287-4E2C-A0A1-DD4BC6069E38}" srcOrd="2" destOrd="0" presId="urn:microsoft.com/office/officeart/2005/8/layout/orgChart1"/>
    <dgm:cxn modelId="{B5BD5FFE-92B3-4EBF-A09D-A76ECD229E75}" type="presParOf" srcId="{E232EDF9-12C3-4C31-85E6-827F721BFDE0}" destId="{CF159345-92D0-41E1-BB86-DD468EE49566}" srcOrd="3" destOrd="0" presId="urn:microsoft.com/office/officeart/2005/8/layout/orgChart1"/>
    <dgm:cxn modelId="{36C53BD3-6DBC-4EE2-B7B3-8ADD37FC9B44}" type="presParOf" srcId="{CF159345-92D0-41E1-BB86-DD468EE49566}" destId="{01C1525C-CB82-4717-A1A6-528C6C0331DF}" srcOrd="0" destOrd="0" presId="urn:microsoft.com/office/officeart/2005/8/layout/orgChart1"/>
    <dgm:cxn modelId="{D50905AD-4E44-4287-97CB-A8C40DA6ACB5}" type="presParOf" srcId="{01C1525C-CB82-4717-A1A6-528C6C0331DF}" destId="{288D31D2-AB4D-450B-930B-0C51144217EE}" srcOrd="0" destOrd="0" presId="urn:microsoft.com/office/officeart/2005/8/layout/orgChart1"/>
    <dgm:cxn modelId="{FA27C056-4A97-4D1A-ABF9-EBFBC032DE85}" type="presParOf" srcId="{01C1525C-CB82-4717-A1A6-528C6C0331DF}" destId="{EA85910A-B1DC-4DF5-9F6B-67B796896140}" srcOrd="1" destOrd="0" presId="urn:microsoft.com/office/officeart/2005/8/layout/orgChart1"/>
    <dgm:cxn modelId="{DE7BD30E-51CC-43F1-9CAF-3DB169913B6A}" type="presParOf" srcId="{CF159345-92D0-41E1-BB86-DD468EE49566}" destId="{2A2BDED8-D076-4B45-B48C-C4F9CEB8D3DC}" srcOrd="1" destOrd="0" presId="urn:microsoft.com/office/officeart/2005/8/layout/orgChart1"/>
    <dgm:cxn modelId="{3D027294-E808-4991-A01A-EE0F3E1D6DF4}" type="presParOf" srcId="{CF159345-92D0-41E1-BB86-DD468EE49566}" destId="{0C6CE6C7-64C0-4896-9B8A-5542C2B3466B}" srcOrd="2" destOrd="0" presId="urn:microsoft.com/office/officeart/2005/8/layout/orgChart1"/>
    <dgm:cxn modelId="{24DF8403-7EFA-4FEF-9EFC-579A93CF22E9}" type="presParOf" srcId="{6106A33B-C3B9-4D66-B0BC-3BAC2846C7B5}" destId="{AD340747-CB3A-43B6-A269-E0C71DC53080}" srcOrd="2" destOrd="0" presId="urn:microsoft.com/office/officeart/2005/8/layout/orgChart1"/>
    <dgm:cxn modelId="{8210C9D0-50BB-463F-821D-C6BCE660D368}" type="presParOf" srcId="{0AC8CA6F-3E0F-4F96-8180-0520640F73FC}" destId="{0C8F921E-3EB8-4B9B-91AE-2F648511090E}" srcOrd="2" destOrd="0" presId="urn:microsoft.com/office/officeart/2005/8/layout/orgChart1"/>
    <dgm:cxn modelId="{693E47EE-92FC-436C-A271-0E3FA74436EA}" type="presParOf" srcId="{7379F27F-D699-44BC-A892-1E3611D0AD24}" destId="{E2702294-465F-457A-8AB6-5E612910A0E5}" srcOrd="2" destOrd="0" presId="urn:microsoft.com/office/officeart/2005/8/layout/orgChart1"/>
    <dgm:cxn modelId="{AE538CC7-20FF-4857-8182-09632B48258F}" type="presParOf" srcId="{E2702294-465F-457A-8AB6-5E612910A0E5}" destId="{1C16A57D-EA36-46BE-90A0-CD1E4C5760FA}" srcOrd="0" destOrd="0" presId="urn:microsoft.com/office/officeart/2005/8/layout/orgChart1"/>
    <dgm:cxn modelId="{F190592F-4E83-4BAE-ADE1-E3541AD75BFF}" type="presParOf" srcId="{1C16A57D-EA36-46BE-90A0-CD1E4C5760FA}" destId="{EC551391-7E8A-40A4-A179-E36184D70C45}" srcOrd="0" destOrd="0" presId="urn:microsoft.com/office/officeart/2005/8/layout/orgChart1"/>
    <dgm:cxn modelId="{AE1D3F0E-1CA3-4D46-831D-02A73EEF7388}" type="presParOf" srcId="{1C16A57D-EA36-46BE-90A0-CD1E4C5760FA}" destId="{1AC44F84-5F28-4AA9-9D0B-44F2D7C9D7DA}" srcOrd="1" destOrd="0" presId="urn:microsoft.com/office/officeart/2005/8/layout/orgChart1"/>
    <dgm:cxn modelId="{4E9E11CC-CFE6-4BF1-9AF6-9D676EAD8803}" type="presParOf" srcId="{E2702294-465F-457A-8AB6-5E612910A0E5}" destId="{9B1C961F-31A4-4D14-A8F2-34F84FD81F4B}" srcOrd="1" destOrd="0" presId="urn:microsoft.com/office/officeart/2005/8/layout/orgChart1"/>
    <dgm:cxn modelId="{73D3AF04-A318-4879-91F2-D6E6F9001166}" type="presParOf" srcId="{9B1C961F-31A4-4D14-A8F2-34F84FD81F4B}" destId="{7E7E3715-C27E-43DC-87C8-BEB119DA44DD}" srcOrd="0" destOrd="0" presId="urn:microsoft.com/office/officeart/2005/8/layout/orgChart1"/>
    <dgm:cxn modelId="{EA262921-5CF9-48EE-BA53-26FB45CF350F}" type="presParOf" srcId="{9B1C961F-31A4-4D14-A8F2-34F84FD81F4B}" destId="{F9372E97-43DB-45C1-92FF-7E3DE6D0C26B}" srcOrd="1" destOrd="0" presId="urn:microsoft.com/office/officeart/2005/8/layout/orgChart1"/>
    <dgm:cxn modelId="{B9EB613C-8DAD-4C90-B928-370333B33C67}" type="presParOf" srcId="{F9372E97-43DB-45C1-92FF-7E3DE6D0C26B}" destId="{83934A88-CBA9-4D93-9248-B45EF4E3B363}" srcOrd="0" destOrd="0" presId="urn:microsoft.com/office/officeart/2005/8/layout/orgChart1"/>
    <dgm:cxn modelId="{651D922B-9143-4382-AFA8-5CA2E7C406E7}" type="presParOf" srcId="{83934A88-CBA9-4D93-9248-B45EF4E3B363}" destId="{A843D1E9-9DE4-411C-ADC1-6E338D15DB97}" srcOrd="0" destOrd="0" presId="urn:microsoft.com/office/officeart/2005/8/layout/orgChart1"/>
    <dgm:cxn modelId="{D4807197-BEEB-4C8C-95E8-7B2114BC9757}" type="presParOf" srcId="{83934A88-CBA9-4D93-9248-B45EF4E3B363}" destId="{6ABB21CF-273E-4C71-B44C-808202D03FB7}" srcOrd="1" destOrd="0" presId="urn:microsoft.com/office/officeart/2005/8/layout/orgChart1"/>
    <dgm:cxn modelId="{C6D9DAD3-FA41-4BB1-A288-210C58576C2F}" type="presParOf" srcId="{F9372E97-43DB-45C1-92FF-7E3DE6D0C26B}" destId="{64716BFD-D1D3-4A7E-AA7A-2FCBBFC073CE}" srcOrd="1" destOrd="0" presId="urn:microsoft.com/office/officeart/2005/8/layout/orgChart1"/>
    <dgm:cxn modelId="{D853993F-691A-462F-8AAD-DBE58F0144A0}" type="presParOf" srcId="{64716BFD-D1D3-4A7E-AA7A-2FCBBFC073CE}" destId="{46114840-5D64-4AB8-8EC4-491140A07EF5}" srcOrd="0" destOrd="0" presId="urn:microsoft.com/office/officeart/2005/8/layout/orgChart1"/>
    <dgm:cxn modelId="{562D857E-8273-4ADF-A253-1335DD750939}" type="presParOf" srcId="{64716BFD-D1D3-4A7E-AA7A-2FCBBFC073CE}" destId="{DA365912-2101-49FC-BDE8-B83474D5C373}" srcOrd="1" destOrd="0" presId="urn:microsoft.com/office/officeart/2005/8/layout/orgChart1"/>
    <dgm:cxn modelId="{B0CCD4C1-27EB-488A-9628-475D2DAEB0F3}" type="presParOf" srcId="{DA365912-2101-49FC-BDE8-B83474D5C373}" destId="{34539A21-0836-4647-BB36-5B88A6761C83}" srcOrd="0" destOrd="0" presId="urn:microsoft.com/office/officeart/2005/8/layout/orgChart1"/>
    <dgm:cxn modelId="{394B5A5F-2105-4E24-94D6-531D9AF2F5D6}" type="presParOf" srcId="{34539A21-0836-4647-BB36-5B88A6761C83}" destId="{97C1F0AB-B9B0-4237-AA05-2A3AC106A0CC}" srcOrd="0" destOrd="0" presId="urn:microsoft.com/office/officeart/2005/8/layout/orgChart1"/>
    <dgm:cxn modelId="{6C4D349A-E5F4-4573-9CD4-22D09B3DA124}" type="presParOf" srcId="{34539A21-0836-4647-BB36-5B88A6761C83}" destId="{9101F5FE-E01A-415C-94AA-DE0C61DE6CED}" srcOrd="1" destOrd="0" presId="urn:microsoft.com/office/officeart/2005/8/layout/orgChart1"/>
    <dgm:cxn modelId="{582E6760-65AA-47F5-A13D-A2BD459730B7}" type="presParOf" srcId="{DA365912-2101-49FC-BDE8-B83474D5C373}" destId="{0E6DD755-EA38-4368-8E0A-DD8921F63D3B}" srcOrd="1" destOrd="0" presId="urn:microsoft.com/office/officeart/2005/8/layout/orgChart1"/>
    <dgm:cxn modelId="{163B882F-70BC-4AAC-BB9B-675A4F75577A}" type="presParOf" srcId="{DA365912-2101-49FC-BDE8-B83474D5C373}" destId="{70F8BB4C-1EBA-4D56-A6E5-14335C4B6E6C}" srcOrd="2" destOrd="0" presId="urn:microsoft.com/office/officeart/2005/8/layout/orgChart1"/>
    <dgm:cxn modelId="{7A282ABC-F381-433B-96EA-3102DBF24AFF}" type="presParOf" srcId="{64716BFD-D1D3-4A7E-AA7A-2FCBBFC073CE}" destId="{5F3FD27C-2692-4324-B3ED-F76F8172AD5C}" srcOrd="2" destOrd="0" presId="urn:microsoft.com/office/officeart/2005/8/layout/orgChart1"/>
    <dgm:cxn modelId="{110EDE50-7F7E-49A9-A5C7-64CF60BB838A}" type="presParOf" srcId="{64716BFD-D1D3-4A7E-AA7A-2FCBBFC073CE}" destId="{FFB5C632-39F5-4641-A526-966C3B941550}" srcOrd="3" destOrd="0" presId="urn:microsoft.com/office/officeart/2005/8/layout/orgChart1"/>
    <dgm:cxn modelId="{928BE55C-DECB-4588-A035-45F62EC785D1}" type="presParOf" srcId="{FFB5C632-39F5-4641-A526-966C3B941550}" destId="{6EFF122F-F1C7-404A-B56D-9F1603D86E1E}" srcOrd="0" destOrd="0" presId="urn:microsoft.com/office/officeart/2005/8/layout/orgChart1"/>
    <dgm:cxn modelId="{F5606F5C-B61E-40DD-9FE3-3DCE319DDF5A}" type="presParOf" srcId="{6EFF122F-F1C7-404A-B56D-9F1603D86E1E}" destId="{CC56814F-3DF3-437C-9CCF-AED429ECD372}" srcOrd="0" destOrd="0" presId="urn:microsoft.com/office/officeart/2005/8/layout/orgChart1"/>
    <dgm:cxn modelId="{38BB4D74-407A-4954-8D96-D7FC1CDC7F6E}" type="presParOf" srcId="{6EFF122F-F1C7-404A-B56D-9F1603D86E1E}" destId="{DB9A92E2-BFFA-4360-A318-9ED02B39D63B}" srcOrd="1" destOrd="0" presId="urn:microsoft.com/office/officeart/2005/8/layout/orgChart1"/>
    <dgm:cxn modelId="{AF426DD3-955F-4BD4-835F-CB311A30D5DB}" type="presParOf" srcId="{FFB5C632-39F5-4641-A526-966C3B941550}" destId="{C12C3939-E742-46E7-BA1D-F7F6DF1C053E}" srcOrd="1" destOrd="0" presId="urn:microsoft.com/office/officeart/2005/8/layout/orgChart1"/>
    <dgm:cxn modelId="{1425A6D0-5C3F-4062-9456-68FBD8A592D2}" type="presParOf" srcId="{FFB5C632-39F5-4641-A526-966C3B941550}" destId="{58F9329C-4463-435A-9D62-0BB8D12FF1AF}" srcOrd="2" destOrd="0" presId="urn:microsoft.com/office/officeart/2005/8/layout/orgChart1"/>
    <dgm:cxn modelId="{AB422180-DF1F-4B5C-AAC1-AE78594C465E}" type="presParOf" srcId="{F9372E97-43DB-45C1-92FF-7E3DE6D0C26B}" destId="{812F9CDB-7AC3-4943-9F47-806A44DC4FEA}" srcOrd="2" destOrd="0" presId="urn:microsoft.com/office/officeart/2005/8/layout/orgChart1"/>
    <dgm:cxn modelId="{35D09FA9-6313-4E2C-B447-636BCC421827}" type="presParOf" srcId="{9B1C961F-31A4-4D14-A8F2-34F84FD81F4B}" destId="{7AA92DFC-0D55-4F6A-8C8D-629F02443F07}" srcOrd="2" destOrd="0" presId="urn:microsoft.com/office/officeart/2005/8/layout/orgChart1"/>
    <dgm:cxn modelId="{2A6C8BD1-8FDB-4A65-96B1-4137AFFD11D8}" type="presParOf" srcId="{9B1C961F-31A4-4D14-A8F2-34F84FD81F4B}" destId="{D7804294-A174-44BB-B78B-C069D5FE2261}" srcOrd="3" destOrd="0" presId="urn:microsoft.com/office/officeart/2005/8/layout/orgChart1"/>
    <dgm:cxn modelId="{C6D3B8F0-E0E4-46ED-A01F-D10E0E98B097}" type="presParOf" srcId="{D7804294-A174-44BB-B78B-C069D5FE2261}" destId="{6052B6EA-936A-4D28-96D1-03A17984BB62}" srcOrd="0" destOrd="0" presId="urn:microsoft.com/office/officeart/2005/8/layout/orgChart1"/>
    <dgm:cxn modelId="{9188F826-4EAC-4848-BF4D-740D2FDDB670}" type="presParOf" srcId="{6052B6EA-936A-4D28-96D1-03A17984BB62}" destId="{B9501C58-43FE-4F5A-BD40-7FEE140B1C20}" srcOrd="0" destOrd="0" presId="urn:microsoft.com/office/officeart/2005/8/layout/orgChart1"/>
    <dgm:cxn modelId="{C8423006-9BA0-41BB-B7D3-BA4856BEB29D}" type="presParOf" srcId="{6052B6EA-936A-4D28-96D1-03A17984BB62}" destId="{F728097F-C29B-4408-A662-3F054D99552A}" srcOrd="1" destOrd="0" presId="urn:microsoft.com/office/officeart/2005/8/layout/orgChart1"/>
    <dgm:cxn modelId="{DFA41FE6-AACE-4FF0-BC3E-55BA9CE6F6C0}" type="presParOf" srcId="{D7804294-A174-44BB-B78B-C069D5FE2261}" destId="{7CE2FCB8-77DB-43E8-B463-3C6302D69C37}" srcOrd="1" destOrd="0" presId="urn:microsoft.com/office/officeart/2005/8/layout/orgChart1"/>
    <dgm:cxn modelId="{91D4141D-4DA7-455A-B2E9-DF575ECBA331}" type="presParOf" srcId="{7CE2FCB8-77DB-43E8-B463-3C6302D69C37}" destId="{968EF4B5-4F46-4FC0-B105-E9AA636CE2BE}" srcOrd="0" destOrd="0" presId="urn:microsoft.com/office/officeart/2005/8/layout/orgChart1"/>
    <dgm:cxn modelId="{7FED4BC2-70E9-44A6-9750-52423678F0F9}" type="presParOf" srcId="{7CE2FCB8-77DB-43E8-B463-3C6302D69C37}" destId="{C918E685-D5CE-4DF1-86D6-6BA9CDD3E877}" srcOrd="1" destOrd="0" presId="urn:microsoft.com/office/officeart/2005/8/layout/orgChart1"/>
    <dgm:cxn modelId="{D092A56E-A437-4DCA-8094-D9C18204A0AF}" type="presParOf" srcId="{C918E685-D5CE-4DF1-86D6-6BA9CDD3E877}" destId="{7230A0FD-69C0-4A2D-9644-E005760DFCC7}" srcOrd="0" destOrd="0" presId="urn:microsoft.com/office/officeart/2005/8/layout/orgChart1"/>
    <dgm:cxn modelId="{27400CCB-B74F-4DDE-9A0A-8B6EC889CD0B}" type="presParOf" srcId="{7230A0FD-69C0-4A2D-9644-E005760DFCC7}" destId="{16ABA607-6E2B-43D8-9D5F-2BAFBF12E968}" srcOrd="0" destOrd="0" presId="urn:microsoft.com/office/officeart/2005/8/layout/orgChart1"/>
    <dgm:cxn modelId="{D5159E2C-FDF3-465D-A036-46857815AAA0}" type="presParOf" srcId="{7230A0FD-69C0-4A2D-9644-E005760DFCC7}" destId="{459F998E-26D9-446E-AC66-9B131A5D869B}" srcOrd="1" destOrd="0" presId="urn:microsoft.com/office/officeart/2005/8/layout/orgChart1"/>
    <dgm:cxn modelId="{FC0E6FA6-D870-4230-AD85-F010B3CADECE}" type="presParOf" srcId="{C918E685-D5CE-4DF1-86D6-6BA9CDD3E877}" destId="{167FBBFB-9156-41C0-A59C-7291ADDCF284}" srcOrd="1" destOrd="0" presId="urn:microsoft.com/office/officeart/2005/8/layout/orgChart1"/>
    <dgm:cxn modelId="{A48DD91B-0500-4E1E-A8DF-CC2999B00163}" type="presParOf" srcId="{C918E685-D5CE-4DF1-86D6-6BA9CDD3E877}" destId="{8D3E8A49-0B25-4F06-9A0E-22DC65F4E280}" srcOrd="2" destOrd="0" presId="urn:microsoft.com/office/officeart/2005/8/layout/orgChart1"/>
    <dgm:cxn modelId="{22E3C462-C8A8-4ACA-B519-8B061408CF26}" type="presParOf" srcId="{7CE2FCB8-77DB-43E8-B463-3C6302D69C37}" destId="{AFA778A3-CA24-468D-8B93-242FEFAA531A}" srcOrd="2" destOrd="0" presId="urn:microsoft.com/office/officeart/2005/8/layout/orgChart1"/>
    <dgm:cxn modelId="{AB2A4991-2C39-465B-8B97-54E2702903C8}" type="presParOf" srcId="{7CE2FCB8-77DB-43E8-B463-3C6302D69C37}" destId="{1D9B7ADE-CF34-4F55-B802-EEC2371C395F}" srcOrd="3" destOrd="0" presId="urn:microsoft.com/office/officeart/2005/8/layout/orgChart1"/>
    <dgm:cxn modelId="{227E6E3D-BFD2-4D76-AB24-410DC8F469D5}" type="presParOf" srcId="{1D9B7ADE-CF34-4F55-B802-EEC2371C395F}" destId="{A3BDC46B-5F30-4C55-9ACB-B7DB8C84A4D8}" srcOrd="0" destOrd="0" presId="urn:microsoft.com/office/officeart/2005/8/layout/orgChart1"/>
    <dgm:cxn modelId="{E2E7F2BC-E80C-49CE-8EC8-985919592C81}" type="presParOf" srcId="{A3BDC46B-5F30-4C55-9ACB-B7DB8C84A4D8}" destId="{1E144B26-8F39-48E8-B5EA-E2C0636C2F03}" srcOrd="0" destOrd="0" presId="urn:microsoft.com/office/officeart/2005/8/layout/orgChart1"/>
    <dgm:cxn modelId="{3EBAF334-50BB-4645-AC1D-AC338482E46F}" type="presParOf" srcId="{A3BDC46B-5F30-4C55-9ACB-B7DB8C84A4D8}" destId="{24C9DC1E-5633-4163-A228-DC760B6BF4ED}" srcOrd="1" destOrd="0" presId="urn:microsoft.com/office/officeart/2005/8/layout/orgChart1"/>
    <dgm:cxn modelId="{C410E898-43C1-4577-93FB-529BE1ED1DC0}" type="presParOf" srcId="{1D9B7ADE-CF34-4F55-B802-EEC2371C395F}" destId="{CD6EE123-3113-4200-A64D-F3CCB2565983}" srcOrd="1" destOrd="0" presId="urn:microsoft.com/office/officeart/2005/8/layout/orgChart1"/>
    <dgm:cxn modelId="{BE83994D-E23B-4E86-ADD2-1C88FFD5D9DB}" type="presParOf" srcId="{1D9B7ADE-CF34-4F55-B802-EEC2371C395F}" destId="{2BDAA312-8161-4699-AE19-C294A6DD2D6C}" srcOrd="2" destOrd="0" presId="urn:microsoft.com/office/officeart/2005/8/layout/orgChart1"/>
    <dgm:cxn modelId="{6EB3BE92-90E8-4724-AD0B-3ACE61FBCE44}" type="presParOf" srcId="{D7804294-A174-44BB-B78B-C069D5FE2261}" destId="{FAE57D63-3FE2-443B-B9EF-B808ADDA2BD7}" srcOrd="2" destOrd="0" presId="urn:microsoft.com/office/officeart/2005/8/layout/orgChart1"/>
    <dgm:cxn modelId="{E6A8C9F7-E3ED-48CD-B69E-21A477CBB39D}" type="presParOf" srcId="{E2702294-465F-457A-8AB6-5E612910A0E5}" destId="{F78D6EB9-92A0-46BF-A6CA-0E7035578F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778A3-CA24-468D-8B93-242FEFAA531A}">
      <dsp:nvSpPr>
        <dsp:cNvPr id="0" name=""/>
        <dsp:cNvSpPr/>
      </dsp:nvSpPr>
      <dsp:spPr>
        <a:xfrm>
          <a:off x="10204470" y="3034169"/>
          <a:ext cx="213991" cy="1390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967"/>
              </a:lnTo>
              <a:lnTo>
                <a:pt x="213991" y="139096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F4B5-4F46-4FC0-B105-E9AA636CE2BE}">
      <dsp:nvSpPr>
        <dsp:cNvPr id="0" name=""/>
        <dsp:cNvSpPr/>
      </dsp:nvSpPr>
      <dsp:spPr>
        <a:xfrm>
          <a:off x="10204470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92DFC-0D55-4F6A-8C8D-629F02443F07}">
      <dsp:nvSpPr>
        <dsp:cNvPr id="0" name=""/>
        <dsp:cNvSpPr/>
      </dsp:nvSpPr>
      <dsp:spPr>
        <a:xfrm>
          <a:off x="9936978" y="2190077"/>
          <a:ext cx="838135" cy="249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30"/>
              </a:lnTo>
              <a:lnTo>
                <a:pt x="838135" y="124830"/>
              </a:lnTo>
              <a:lnTo>
                <a:pt x="838135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FD27C-2692-4324-B3ED-F76F8172AD5C}">
      <dsp:nvSpPr>
        <dsp:cNvPr id="0" name=""/>
        <dsp:cNvSpPr/>
      </dsp:nvSpPr>
      <dsp:spPr>
        <a:xfrm>
          <a:off x="8528199" y="3034169"/>
          <a:ext cx="213991" cy="1390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967"/>
              </a:lnTo>
              <a:lnTo>
                <a:pt x="213991" y="139096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14840-5D64-4AB8-8EC4-491140A07EF5}">
      <dsp:nvSpPr>
        <dsp:cNvPr id="0" name=""/>
        <dsp:cNvSpPr/>
      </dsp:nvSpPr>
      <dsp:spPr>
        <a:xfrm>
          <a:off x="8528199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E3715-C27E-43DC-87C8-BEB119DA44DD}">
      <dsp:nvSpPr>
        <dsp:cNvPr id="0" name=""/>
        <dsp:cNvSpPr/>
      </dsp:nvSpPr>
      <dsp:spPr>
        <a:xfrm>
          <a:off x="9098843" y="2190077"/>
          <a:ext cx="838135" cy="249660"/>
        </a:xfrm>
        <a:custGeom>
          <a:avLst/>
          <a:gdLst/>
          <a:ahLst/>
          <a:cxnLst/>
          <a:rect l="0" t="0" r="0" b="0"/>
          <a:pathLst>
            <a:path>
              <a:moveTo>
                <a:pt x="838135" y="0"/>
              </a:moveTo>
              <a:lnTo>
                <a:pt x="838135" y="124830"/>
              </a:lnTo>
              <a:lnTo>
                <a:pt x="0" y="124830"/>
              </a:lnTo>
              <a:lnTo>
                <a:pt x="0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4694-E287-4E2C-A0A1-DD4BC6069E38}">
      <dsp:nvSpPr>
        <dsp:cNvPr id="0" name=""/>
        <dsp:cNvSpPr/>
      </dsp:nvSpPr>
      <dsp:spPr>
        <a:xfrm>
          <a:off x="6851928" y="3034169"/>
          <a:ext cx="213991" cy="1390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967"/>
              </a:lnTo>
              <a:lnTo>
                <a:pt x="213991" y="139096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2597B-F3C4-4A8D-A117-74F7B84F5272}">
      <dsp:nvSpPr>
        <dsp:cNvPr id="0" name=""/>
        <dsp:cNvSpPr/>
      </dsp:nvSpPr>
      <dsp:spPr>
        <a:xfrm>
          <a:off x="6851928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08A7C-B194-42EA-9B94-7300B9084096}">
      <dsp:nvSpPr>
        <dsp:cNvPr id="0" name=""/>
        <dsp:cNvSpPr/>
      </dsp:nvSpPr>
      <dsp:spPr>
        <a:xfrm>
          <a:off x="5746302" y="2190077"/>
          <a:ext cx="1676270" cy="249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30"/>
              </a:lnTo>
              <a:lnTo>
                <a:pt x="1676270" y="124830"/>
              </a:lnTo>
              <a:lnTo>
                <a:pt x="1676270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8E678-EF9E-497B-9456-649A8723BB41}">
      <dsp:nvSpPr>
        <dsp:cNvPr id="0" name=""/>
        <dsp:cNvSpPr/>
      </dsp:nvSpPr>
      <dsp:spPr>
        <a:xfrm>
          <a:off x="5175658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C2A1F-2CAF-43B4-B690-20DD6A1B2E34}">
      <dsp:nvSpPr>
        <dsp:cNvPr id="0" name=""/>
        <dsp:cNvSpPr/>
      </dsp:nvSpPr>
      <dsp:spPr>
        <a:xfrm>
          <a:off x="5700582" y="2190077"/>
          <a:ext cx="91440" cy="249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615F-0EE2-4B11-9E6D-BDB2B2550AD8}">
      <dsp:nvSpPr>
        <dsp:cNvPr id="0" name=""/>
        <dsp:cNvSpPr/>
      </dsp:nvSpPr>
      <dsp:spPr>
        <a:xfrm>
          <a:off x="3499387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98DE2-3495-44D7-B868-B94B7B97AE91}">
      <dsp:nvSpPr>
        <dsp:cNvPr id="0" name=""/>
        <dsp:cNvSpPr/>
      </dsp:nvSpPr>
      <dsp:spPr>
        <a:xfrm>
          <a:off x="4070031" y="2190077"/>
          <a:ext cx="1676270" cy="249660"/>
        </a:xfrm>
        <a:custGeom>
          <a:avLst/>
          <a:gdLst/>
          <a:ahLst/>
          <a:cxnLst/>
          <a:rect l="0" t="0" r="0" b="0"/>
          <a:pathLst>
            <a:path>
              <a:moveTo>
                <a:pt x="1676270" y="0"/>
              </a:moveTo>
              <a:lnTo>
                <a:pt x="1676270" y="124830"/>
              </a:lnTo>
              <a:lnTo>
                <a:pt x="0" y="124830"/>
              </a:lnTo>
              <a:lnTo>
                <a:pt x="0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CD85F-1D7D-49CE-B82F-93C4A72668C1}">
      <dsp:nvSpPr>
        <dsp:cNvPr id="0" name=""/>
        <dsp:cNvSpPr/>
      </dsp:nvSpPr>
      <dsp:spPr>
        <a:xfrm>
          <a:off x="1823116" y="3034169"/>
          <a:ext cx="213991" cy="1390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967"/>
              </a:lnTo>
              <a:lnTo>
                <a:pt x="213991" y="139096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404D8-A94D-4A79-9279-4022DD946D46}">
      <dsp:nvSpPr>
        <dsp:cNvPr id="0" name=""/>
        <dsp:cNvSpPr/>
      </dsp:nvSpPr>
      <dsp:spPr>
        <a:xfrm>
          <a:off x="1823116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87110-25A5-4AF2-8B0D-250FBD74CDDD}">
      <dsp:nvSpPr>
        <dsp:cNvPr id="0" name=""/>
        <dsp:cNvSpPr/>
      </dsp:nvSpPr>
      <dsp:spPr>
        <a:xfrm>
          <a:off x="1555625" y="2190077"/>
          <a:ext cx="838135" cy="249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30"/>
              </a:lnTo>
              <a:lnTo>
                <a:pt x="838135" y="124830"/>
              </a:lnTo>
              <a:lnTo>
                <a:pt x="838135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D37FD-B8AD-4F68-91C3-7E4A808C11C8}">
      <dsp:nvSpPr>
        <dsp:cNvPr id="0" name=""/>
        <dsp:cNvSpPr/>
      </dsp:nvSpPr>
      <dsp:spPr>
        <a:xfrm>
          <a:off x="146845" y="3034169"/>
          <a:ext cx="213991" cy="54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876"/>
              </a:lnTo>
              <a:lnTo>
                <a:pt x="213991" y="546876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64AB2-831B-462E-867E-B9D462C24854}">
      <dsp:nvSpPr>
        <dsp:cNvPr id="0" name=""/>
        <dsp:cNvSpPr/>
      </dsp:nvSpPr>
      <dsp:spPr>
        <a:xfrm>
          <a:off x="717489" y="2190077"/>
          <a:ext cx="838135" cy="249660"/>
        </a:xfrm>
        <a:custGeom>
          <a:avLst/>
          <a:gdLst/>
          <a:ahLst/>
          <a:cxnLst/>
          <a:rect l="0" t="0" r="0" b="0"/>
          <a:pathLst>
            <a:path>
              <a:moveTo>
                <a:pt x="838135" y="0"/>
              </a:moveTo>
              <a:lnTo>
                <a:pt x="838135" y="124830"/>
              </a:lnTo>
              <a:lnTo>
                <a:pt x="0" y="124830"/>
              </a:lnTo>
              <a:lnTo>
                <a:pt x="0" y="24966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6BE8A-193F-438F-A83A-F402618DB381}">
      <dsp:nvSpPr>
        <dsp:cNvPr id="0" name=""/>
        <dsp:cNvSpPr/>
      </dsp:nvSpPr>
      <dsp:spPr>
        <a:xfrm>
          <a:off x="961194" y="1595647"/>
          <a:ext cx="1188861" cy="594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</a:t>
          </a:r>
        </a:p>
      </dsp:txBody>
      <dsp:txXfrm>
        <a:off x="961194" y="1595647"/>
        <a:ext cx="1188861" cy="594430"/>
      </dsp:txXfrm>
    </dsp:sp>
    <dsp:sp modelId="{13D56DB0-7795-49E1-8985-E0F2B3A4C1E4}">
      <dsp:nvSpPr>
        <dsp:cNvPr id="0" name=""/>
        <dsp:cNvSpPr/>
      </dsp:nvSpPr>
      <dsp:spPr>
        <a:xfrm>
          <a:off x="4184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1 Jan 25</a:t>
          </a:r>
          <a:r>
            <a:rPr lang="en-US" sz="1300" b="0" i="1" kern="1200" baseline="30000"/>
            <a:t>th</a:t>
          </a:r>
          <a:r>
            <a:rPr lang="en-US" sz="1300" b="0" i="1" kern="1200" baseline="0"/>
            <a:t>-29</a:t>
          </a:r>
          <a:r>
            <a:rPr lang="en-US" sz="1300" b="0" i="1" kern="1200" baseline="30000"/>
            <a:t>th</a:t>
          </a:r>
          <a:r>
            <a:rPr lang="en-US" sz="1300" b="0" i="1" kern="1200" baseline="0">
              <a:latin typeface="Goudy Old Style"/>
            </a:rPr>
            <a:t> </a:t>
          </a:r>
          <a:endParaRPr lang="en-US" sz="1300" kern="1200"/>
        </a:p>
      </dsp:txBody>
      <dsp:txXfrm>
        <a:off x="4184" y="2439738"/>
        <a:ext cx="1426609" cy="594430"/>
      </dsp:txXfrm>
    </dsp:sp>
    <dsp:sp modelId="{92871010-4DCD-43CB-B53C-DB656D56D96C}">
      <dsp:nvSpPr>
        <dsp:cNvPr id="0" name=""/>
        <dsp:cNvSpPr/>
      </dsp:nvSpPr>
      <dsp:spPr>
        <a:xfrm>
          <a:off x="360837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Team Charter</a:t>
          </a:r>
        </a:p>
      </dsp:txBody>
      <dsp:txXfrm>
        <a:off x="360837" y="3283830"/>
        <a:ext cx="1188861" cy="594430"/>
      </dsp:txXfrm>
    </dsp:sp>
    <dsp:sp modelId="{58F7E5FB-9432-4B3A-9ACF-4AE14093D097}">
      <dsp:nvSpPr>
        <dsp:cNvPr id="0" name=""/>
        <dsp:cNvSpPr/>
      </dsp:nvSpPr>
      <dsp:spPr>
        <a:xfrm>
          <a:off x="1680455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2 Feb 8</a:t>
          </a:r>
          <a:r>
            <a:rPr lang="en-US" sz="1300" b="0" i="1" kern="1200" baseline="30000"/>
            <a:t>th</a:t>
          </a:r>
          <a:r>
            <a:rPr lang="en-US" sz="1300" b="0" i="1" kern="1200" baseline="0"/>
            <a:t>-12</a:t>
          </a:r>
          <a:r>
            <a:rPr lang="en-US" sz="1300" b="0" i="1" kern="1200" baseline="30000"/>
            <a:t>th</a:t>
          </a:r>
          <a:r>
            <a:rPr lang="en-US" sz="1300" b="0" i="1" kern="1200" baseline="0">
              <a:latin typeface="Goudy Old Style"/>
            </a:rPr>
            <a:t> </a:t>
          </a:r>
          <a:endParaRPr lang="en-US" sz="1300" kern="1200"/>
        </a:p>
      </dsp:txBody>
      <dsp:txXfrm>
        <a:off x="1680455" y="2439738"/>
        <a:ext cx="1426609" cy="594430"/>
      </dsp:txXfrm>
    </dsp:sp>
    <dsp:sp modelId="{11CDA15C-6706-4C48-BEC4-2D12FED3EA18}">
      <dsp:nvSpPr>
        <dsp:cNvPr id="0" name=""/>
        <dsp:cNvSpPr/>
      </dsp:nvSpPr>
      <dsp:spPr>
        <a:xfrm>
          <a:off x="2037108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Gathering</a:t>
          </a:r>
        </a:p>
      </dsp:txBody>
      <dsp:txXfrm>
        <a:off x="2037108" y="3283830"/>
        <a:ext cx="1188861" cy="594430"/>
      </dsp:txXfrm>
    </dsp:sp>
    <dsp:sp modelId="{DB820211-61ED-47B3-9994-27C875B28FDD}">
      <dsp:nvSpPr>
        <dsp:cNvPr id="0" name=""/>
        <dsp:cNvSpPr/>
      </dsp:nvSpPr>
      <dsp:spPr>
        <a:xfrm>
          <a:off x="2037108" y="4127922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Repo Creation</a:t>
          </a:r>
        </a:p>
      </dsp:txBody>
      <dsp:txXfrm>
        <a:off x="2037108" y="4127922"/>
        <a:ext cx="1188861" cy="594430"/>
      </dsp:txXfrm>
    </dsp:sp>
    <dsp:sp modelId="{3382780E-A845-426B-AD85-2C49395B21AA}">
      <dsp:nvSpPr>
        <dsp:cNvPr id="0" name=""/>
        <dsp:cNvSpPr/>
      </dsp:nvSpPr>
      <dsp:spPr>
        <a:xfrm>
          <a:off x="5151871" y="1595647"/>
          <a:ext cx="1188861" cy="594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 II</a:t>
          </a:r>
        </a:p>
      </dsp:txBody>
      <dsp:txXfrm>
        <a:off x="5151871" y="1595647"/>
        <a:ext cx="1188861" cy="594430"/>
      </dsp:txXfrm>
    </dsp:sp>
    <dsp:sp modelId="{F2307977-4B16-4E8F-883B-CCD512F9182D}">
      <dsp:nvSpPr>
        <dsp:cNvPr id="0" name=""/>
        <dsp:cNvSpPr/>
      </dsp:nvSpPr>
      <dsp:spPr>
        <a:xfrm>
          <a:off x="3356726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3 Feb 22</a:t>
          </a:r>
          <a:r>
            <a:rPr lang="en-US" sz="1300" b="0" i="1" kern="1200" baseline="30000"/>
            <a:t>nd</a:t>
          </a:r>
          <a:r>
            <a:rPr lang="en-US" sz="1300" b="0" i="1" kern="1200" baseline="0"/>
            <a:t>-26</a:t>
          </a:r>
          <a:r>
            <a:rPr lang="en-US" sz="1300" b="0" i="1" kern="1200" baseline="30000"/>
            <a:t>th</a:t>
          </a:r>
          <a:r>
            <a:rPr lang="en-US" sz="1300" b="0" i="1" kern="1200" baseline="0">
              <a:latin typeface="Goudy Old Style"/>
            </a:rPr>
            <a:t> </a:t>
          </a:r>
          <a:endParaRPr lang="en-US" sz="1300" kern="1200"/>
        </a:p>
      </dsp:txBody>
      <dsp:txXfrm>
        <a:off x="3356726" y="2439738"/>
        <a:ext cx="1426609" cy="594430"/>
      </dsp:txXfrm>
    </dsp:sp>
    <dsp:sp modelId="{0EE3865B-88C1-4E57-A6A2-186037B22D9E}">
      <dsp:nvSpPr>
        <dsp:cNvPr id="0" name=""/>
        <dsp:cNvSpPr/>
      </dsp:nvSpPr>
      <dsp:spPr>
        <a:xfrm>
          <a:off x="3713378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Clean Data</a:t>
          </a:r>
        </a:p>
      </dsp:txBody>
      <dsp:txXfrm>
        <a:off x="3713378" y="3283830"/>
        <a:ext cx="1188861" cy="594430"/>
      </dsp:txXfrm>
    </dsp:sp>
    <dsp:sp modelId="{0AE45379-F3A7-4ED8-8CE6-A174D9248749}">
      <dsp:nvSpPr>
        <dsp:cNvPr id="0" name=""/>
        <dsp:cNvSpPr/>
      </dsp:nvSpPr>
      <dsp:spPr>
        <a:xfrm>
          <a:off x="5032997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4 – Week 5 March 1</a:t>
          </a:r>
          <a:r>
            <a:rPr lang="en-US" sz="1300" b="0" i="1" kern="1200" baseline="30000"/>
            <a:t>st</a:t>
          </a:r>
          <a:r>
            <a:rPr lang="en-US" sz="1300" b="0" i="1" kern="1200" baseline="0"/>
            <a:t>-12</a:t>
          </a:r>
          <a:r>
            <a:rPr lang="en-US" sz="1300" b="0" i="1" kern="1200" baseline="30000"/>
            <a:t>th</a:t>
          </a:r>
          <a:r>
            <a:rPr lang="en-US" sz="1300" b="0" i="1" kern="1200" baseline="0">
              <a:latin typeface="Goudy Old Style"/>
            </a:rPr>
            <a:t> </a:t>
          </a:r>
          <a:endParaRPr lang="en-US" sz="1300" kern="1200"/>
        </a:p>
      </dsp:txBody>
      <dsp:txXfrm>
        <a:off x="5032997" y="2439738"/>
        <a:ext cx="1426609" cy="594430"/>
      </dsp:txXfrm>
    </dsp:sp>
    <dsp:sp modelId="{BD792D92-1F5C-40A9-ABDA-D29321E929E8}">
      <dsp:nvSpPr>
        <dsp:cNvPr id="0" name=""/>
        <dsp:cNvSpPr/>
      </dsp:nvSpPr>
      <dsp:spPr>
        <a:xfrm>
          <a:off x="5389649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Exploration</a:t>
          </a:r>
        </a:p>
      </dsp:txBody>
      <dsp:txXfrm>
        <a:off x="5389649" y="3283830"/>
        <a:ext cx="1188861" cy="594430"/>
      </dsp:txXfrm>
    </dsp:sp>
    <dsp:sp modelId="{E7AB38E2-2F07-4342-855F-AECDF6D99B4B}">
      <dsp:nvSpPr>
        <dsp:cNvPr id="0" name=""/>
        <dsp:cNvSpPr/>
      </dsp:nvSpPr>
      <dsp:spPr>
        <a:xfrm>
          <a:off x="6709267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6 – Week 7 March 22</a:t>
          </a:r>
          <a:r>
            <a:rPr lang="en-US" sz="1300" b="0" i="1" kern="1200" baseline="30000"/>
            <a:t>nd</a:t>
          </a:r>
          <a:r>
            <a:rPr lang="en-US" sz="1300" b="0" i="1" kern="1200" baseline="0"/>
            <a:t>-April 2</a:t>
          </a:r>
          <a:r>
            <a:rPr lang="en-US" sz="1300" b="0" i="1" kern="1200" baseline="30000"/>
            <a:t>nd</a:t>
          </a:r>
          <a:r>
            <a:rPr lang="en-US" sz="1300" b="0" i="1" kern="1200" baseline="0"/>
            <a:t> </a:t>
          </a:r>
          <a:endParaRPr lang="en-US" sz="1300" kern="1200"/>
        </a:p>
      </dsp:txBody>
      <dsp:txXfrm>
        <a:off x="6709267" y="2439738"/>
        <a:ext cx="1426609" cy="594430"/>
      </dsp:txXfrm>
    </dsp:sp>
    <dsp:sp modelId="{ACEA34D3-C20A-40E6-A812-E1D8901FA839}">
      <dsp:nvSpPr>
        <dsp:cNvPr id="0" name=""/>
        <dsp:cNvSpPr/>
      </dsp:nvSpPr>
      <dsp:spPr>
        <a:xfrm>
          <a:off x="7065920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Hypothesis Establishment</a:t>
          </a:r>
        </a:p>
      </dsp:txBody>
      <dsp:txXfrm>
        <a:off x="7065920" y="3283830"/>
        <a:ext cx="1188861" cy="594430"/>
      </dsp:txXfrm>
    </dsp:sp>
    <dsp:sp modelId="{288D31D2-AB4D-450B-930B-0C51144217EE}">
      <dsp:nvSpPr>
        <dsp:cNvPr id="0" name=""/>
        <dsp:cNvSpPr/>
      </dsp:nvSpPr>
      <dsp:spPr>
        <a:xfrm>
          <a:off x="7065920" y="4127922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Statistical Analysis</a:t>
          </a:r>
        </a:p>
      </dsp:txBody>
      <dsp:txXfrm>
        <a:off x="7065920" y="4127922"/>
        <a:ext cx="1188861" cy="594430"/>
      </dsp:txXfrm>
    </dsp:sp>
    <dsp:sp modelId="{EC551391-7E8A-40A4-A179-E36184D70C45}">
      <dsp:nvSpPr>
        <dsp:cNvPr id="0" name=""/>
        <dsp:cNvSpPr/>
      </dsp:nvSpPr>
      <dsp:spPr>
        <a:xfrm>
          <a:off x="9342548" y="1595647"/>
          <a:ext cx="1188861" cy="594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 III</a:t>
          </a:r>
        </a:p>
      </dsp:txBody>
      <dsp:txXfrm>
        <a:off x="9342548" y="1595647"/>
        <a:ext cx="1188861" cy="594430"/>
      </dsp:txXfrm>
    </dsp:sp>
    <dsp:sp modelId="{A843D1E9-9DE4-411C-ADC1-6E338D15DB97}">
      <dsp:nvSpPr>
        <dsp:cNvPr id="0" name=""/>
        <dsp:cNvSpPr/>
      </dsp:nvSpPr>
      <dsp:spPr>
        <a:xfrm>
          <a:off x="8385538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8 April 5</a:t>
          </a:r>
          <a:r>
            <a:rPr lang="en-US" sz="1300" b="0" i="1" kern="1200" baseline="30000"/>
            <a:t>th</a:t>
          </a:r>
          <a:r>
            <a:rPr lang="en-US" sz="1300" b="0" i="1" kern="1200" baseline="0"/>
            <a:t>-9th</a:t>
          </a:r>
          <a:endParaRPr lang="en-US" sz="1300" kern="1200"/>
        </a:p>
      </dsp:txBody>
      <dsp:txXfrm>
        <a:off x="8385538" y="2439738"/>
        <a:ext cx="1426609" cy="594430"/>
      </dsp:txXfrm>
    </dsp:sp>
    <dsp:sp modelId="{97C1F0AB-B9B0-4237-AA05-2A3AC106A0CC}">
      <dsp:nvSpPr>
        <dsp:cNvPr id="0" name=""/>
        <dsp:cNvSpPr/>
      </dsp:nvSpPr>
      <dsp:spPr>
        <a:xfrm>
          <a:off x="8742191" y="3283830"/>
          <a:ext cx="1188861" cy="59443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Neural Network development</a:t>
          </a:r>
        </a:p>
      </dsp:txBody>
      <dsp:txXfrm>
        <a:off x="8742191" y="3283830"/>
        <a:ext cx="1188861" cy="594430"/>
      </dsp:txXfrm>
    </dsp:sp>
    <dsp:sp modelId="{CC56814F-3DF3-437C-9CCF-AED429ECD372}">
      <dsp:nvSpPr>
        <dsp:cNvPr id="0" name=""/>
        <dsp:cNvSpPr/>
      </dsp:nvSpPr>
      <dsp:spPr>
        <a:xfrm>
          <a:off x="8742191" y="4127922"/>
          <a:ext cx="1188861" cy="594430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Creation of </a:t>
          </a:r>
          <a:r>
            <a:rPr lang="en-US" sz="1300" kern="1200" dirty="0">
              <a:latin typeface="Goudy Old Style"/>
            </a:rPr>
            <a:t>Data Pipeline</a:t>
          </a:r>
          <a:endParaRPr lang="en-US" sz="1300" kern="1200" dirty="0"/>
        </a:p>
      </dsp:txBody>
      <dsp:txXfrm>
        <a:off x="8742191" y="4127922"/>
        <a:ext cx="1188861" cy="594430"/>
      </dsp:txXfrm>
    </dsp:sp>
    <dsp:sp modelId="{B9501C58-43FE-4F5A-BD40-7FEE140B1C20}">
      <dsp:nvSpPr>
        <dsp:cNvPr id="0" name=""/>
        <dsp:cNvSpPr/>
      </dsp:nvSpPr>
      <dsp:spPr>
        <a:xfrm>
          <a:off x="10061809" y="2439738"/>
          <a:ext cx="1426609" cy="59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baseline="0"/>
            <a:t>Week 8 – Week 10</a:t>
          </a:r>
          <a:r>
            <a:rPr lang="en-US" sz="1300" b="0" i="1" kern="1200" baseline="0">
              <a:latin typeface="Goudy Old Style"/>
            </a:rPr>
            <a:t> </a:t>
          </a:r>
          <a:r>
            <a:rPr lang="en-US" sz="1300" b="0" i="1" kern="1200" baseline="0"/>
            <a:t> April 12</a:t>
          </a:r>
          <a:r>
            <a:rPr lang="en-US" sz="1300" b="0" i="1" kern="1200" baseline="30000"/>
            <a:t>th</a:t>
          </a:r>
          <a:r>
            <a:rPr lang="en-US" sz="1300" b="0" i="1" kern="1200" baseline="0"/>
            <a:t>-23</a:t>
          </a:r>
          <a:r>
            <a:rPr lang="en-US" sz="1300" b="0" i="1" kern="1200" baseline="30000"/>
            <a:t>rd</a:t>
          </a:r>
          <a:r>
            <a:rPr lang="en-US" sz="1300" b="0" i="1" kern="1200" baseline="0">
              <a:latin typeface="Goudy Old Style"/>
            </a:rPr>
            <a:t> </a:t>
          </a:r>
          <a:endParaRPr lang="en-US" sz="1300" kern="1200"/>
        </a:p>
      </dsp:txBody>
      <dsp:txXfrm>
        <a:off x="10061809" y="2439738"/>
        <a:ext cx="1426609" cy="594430"/>
      </dsp:txXfrm>
    </dsp:sp>
    <dsp:sp modelId="{16ABA607-6E2B-43D8-9D5F-2BAFBF12E968}">
      <dsp:nvSpPr>
        <dsp:cNvPr id="0" name=""/>
        <dsp:cNvSpPr/>
      </dsp:nvSpPr>
      <dsp:spPr>
        <a:xfrm>
          <a:off x="10418461" y="3283830"/>
          <a:ext cx="1188861" cy="59443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Visualization &amp; Webserver Development</a:t>
          </a:r>
        </a:p>
      </dsp:txBody>
      <dsp:txXfrm>
        <a:off x="10418461" y="3283830"/>
        <a:ext cx="1188861" cy="594430"/>
      </dsp:txXfrm>
    </dsp:sp>
    <dsp:sp modelId="{1E144B26-8F39-48E8-B5EA-E2C0636C2F03}">
      <dsp:nvSpPr>
        <dsp:cNvPr id="0" name=""/>
        <dsp:cNvSpPr/>
      </dsp:nvSpPr>
      <dsp:spPr>
        <a:xfrm>
          <a:off x="10418461" y="4127922"/>
          <a:ext cx="1188861" cy="59443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10418461" y="4127922"/>
        <a:ext cx="1188861" cy="59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F4DF6-2707-4755-8F1D-7ECC00D4B192}" type="datetimeFigureOut">
              <a:rPr lang="en-US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EB10E-1905-4F78-A86F-B7D64C54992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are going to talk about our analysis. Here we are talking about our main notebook with hypothesis related to our main live dataset rather than our individual ones.</a:t>
            </a:r>
          </a:p>
          <a:p>
            <a:r>
              <a:rPr lang="en-US"/>
              <a:t>I’m going to hand it over to Brittany to talk about her mapping visualization as well as what happened with our other two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EB10E-1905-4F78-A86F-B7D64C5499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5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2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6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6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6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20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1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7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en.wikipedia.org/wiki/Project_Jupyter" TargetMode="External"/><Relationship Id="rId1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hyperlink" Target="https://pixabay.com/en/bus-vehicle-public-transport-146727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randlow.github.io/posts/machine-learning/hybrid-colab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ar.wikipedia.org/wiki/%D9%81%D9%84%D8%A7%D8%B3%D9%83_(%D8%A5%D8%B7%D8%A7%D8%B1_%D8%B9%D9%85%D9%84_%D9%88%D9%8A%D8%A8)" TargetMode="External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hyperlink" Target="https://www.perl.com/article/deploy-a-static-website-with-aws-s3-and-paws/" TargetMode="Externa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C-DSA/bus-transit-predictio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E51220D-A053-43E6-AC1B-E7BE27729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C0F34-D953-48A1-BF0B-18E57717E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3056" y="175524"/>
            <a:ext cx="4457690" cy="1332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Bus Transit Prediction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C2616-45D8-457D-A536-B4D087F82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9529"/>
            <a:ext cx="4451347" cy="1332000"/>
          </a:xfrm>
        </p:spPr>
        <p:txBody>
          <a:bodyPr anchor="ctr">
            <a:normAutofit/>
          </a:bodyPr>
          <a:lstStyle/>
          <a:p>
            <a:pPr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Brittany Giordano </a:t>
            </a:r>
            <a:r>
              <a:rPr lang="en-US" sz="2000" b="0" i="1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Senior, DSA</a:t>
            </a:r>
            <a:endParaRPr lang="en-US" sz="2000" b="0">
              <a:solidFill>
                <a:srgbClr val="FFFFFF">
                  <a:alpha val="80000"/>
                </a:srgbClr>
              </a:solidFill>
              <a:effectLst/>
            </a:endParaRPr>
          </a:p>
          <a:p>
            <a:pPr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Daniel Redder </a:t>
            </a:r>
            <a:r>
              <a:rPr lang="en-US" sz="2000" b="0" i="1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Senior, DSA</a:t>
            </a:r>
            <a:endParaRPr lang="en-US" sz="2000">
              <a:solidFill>
                <a:srgbClr val="FFFFFF">
                  <a:alpha val="80000"/>
                </a:srgbClr>
              </a:solidFill>
            </a:endParaRPr>
          </a:p>
          <a:p>
            <a:pPr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Turner </a:t>
            </a:r>
            <a:r>
              <a:rPr lang="en-US" sz="2000" b="0" i="0" u="none" strike="noStrike" err="1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Nalley</a:t>
            </a:r>
            <a:r>
              <a:rPr lang="en-US" sz="2000" b="0" i="0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000" b="0" i="1" u="none" strike="noStrike">
                <a:solidFill>
                  <a:srgbClr val="FFFFFF">
                    <a:alpha val="80000"/>
                  </a:srgbClr>
                </a:solidFill>
                <a:effectLst/>
                <a:latin typeface="Calibri" panose="020F0502020204030204" pitchFamily="34" charset="0"/>
              </a:rPr>
              <a:t>Senior, DSA</a:t>
            </a:r>
            <a:endParaRPr lang="en-US" sz="2000">
              <a:solidFill>
                <a:srgbClr val="FFFFFF">
                  <a:alpha val="80000"/>
                </a:srgb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D95F75-9211-4B7A-9F2B-97D27B6656A0}"/>
              </a:ext>
            </a:extLst>
          </p:cNvPr>
          <p:cNvSpPr txBox="1"/>
          <p:nvPr/>
        </p:nvSpPr>
        <p:spPr>
          <a:xfrm>
            <a:off x="-5" y="498114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Team BusNet</a:t>
            </a:r>
          </a:p>
        </p:txBody>
      </p:sp>
    </p:spTree>
    <p:extLst>
      <p:ext uri="{BB962C8B-B14F-4D97-AF65-F5344CB8AC3E}">
        <p14:creationId xmlns:p14="http://schemas.microsoft.com/office/powerpoint/2010/main" val="266006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27FF-3AB4-496D-90DE-061C44A9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052"/>
            <a:ext cx="5750426" cy="1453896"/>
          </a:xfrm>
        </p:spPr>
        <p:txBody>
          <a:bodyPr anchor="t">
            <a:normAutofit/>
          </a:bodyPr>
          <a:lstStyle/>
          <a:p>
            <a:r>
              <a:rPr lang="en-US"/>
              <a:t>Timeline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27A9B1-23A6-4947-8FBD-9751CD38D36B}"/>
              </a:ext>
            </a:extLst>
          </p:cNvPr>
          <p:cNvSpPr/>
          <p:nvPr/>
        </p:nvSpPr>
        <p:spPr>
          <a:xfrm>
            <a:off x="4332303" y="350514"/>
            <a:ext cx="327556" cy="6057847"/>
          </a:xfrm>
          <a:prstGeom prst="rect">
            <a:avLst/>
          </a:prstGeom>
          <a:solidFill>
            <a:srgbClr val="E8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8" name="Content Placeholder 2">
            <a:extLst>
              <a:ext uri="{FF2B5EF4-FFF2-40B4-BE49-F238E27FC236}">
                <a16:creationId xmlns:a16="http://schemas.microsoft.com/office/drawing/2014/main" id="{EB21DD8D-BA2E-49E1-9D57-B884C937F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581412"/>
              </p:ext>
            </p:extLst>
          </p:nvPr>
        </p:nvGraphicFramePr>
        <p:xfrm>
          <a:off x="153086" y="623052"/>
          <a:ext cx="11611508" cy="6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A58EA92-3F5F-4BF0-85DD-34D12B42A77D}"/>
              </a:ext>
            </a:extLst>
          </p:cNvPr>
          <p:cNvCxnSpPr>
            <a:cxnSpLocks/>
          </p:cNvCxnSpPr>
          <p:nvPr/>
        </p:nvCxnSpPr>
        <p:spPr>
          <a:xfrm rot="5400000">
            <a:off x="6370480" y="2600935"/>
            <a:ext cx="6134041" cy="1480811"/>
          </a:xfrm>
          <a:prstGeom prst="bentConnector3">
            <a:avLst>
              <a:gd name="adj1" fmla="val 57143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04003-1D81-4E9C-8EDF-4792136E615C}"/>
              </a:ext>
            </a:extLst>
          </p:cNvPr>
          <p:cNvGrpSpPr/>
          <p:nvPr/>
        </p:nvGrpSpPr>
        <p:grpSpPr>
          <a:xfrm>
            <a:off x="3267340" y="350514"/>
            <a:ext cx="448797" cy="1453896"/>
            <a:chOff x="3267341" y="350514"/>
            <a:chExt cx="207570" cy="7877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3647E-0921-4D58-9D89-FB890ED676DB}"/>
                </a:ext>
              </a:extLst>
            </p:cNvPr>
            <p:cNvSpPr/>
            <p:nvPr/>
          </p:nvSpPr>
          <p:spPr>
            <a:xfrm>
              <a:off x="3267342" y="350514"/>
              <a:ext cx="207569" cy="19634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D1C1DB-52FE-49F6-8EFF-A9ADDF3CD18F}"/>
                </a:ext>
              </a:extLst>
            </p:cNvPr>
            <p:cNvSpPr/>
            <p:nvPr/>
          </p:nvSpPr>
          <p:spPr>
            <a:xfrm>
              <a:off x="3267342" y="540000"/>
              <a:ext cx="207569" cy="19634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ECE53C-7AA5-4C15-8E94-DC28A2C76548}"/>
                </a:ext>
              </a:extLst>
            </p:cNvPr>
            <p:cNvSpPr/>
            <p:nvPr/>
          </p:nvSpPr>
          <p:spPr>
            <a:xfrm>
              <a:off x="3267342" y="750816"/>
              <a:ext cx="207569" cy="19634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141BA3-DA31-4321-BF76-E4E400A60F50}"/>
                </a:ext>
              </a:extLst>
            </p:cNvPr>
            <p:cNvSpPr/>
            <p:nvPr/>
          </p:nvSpPr>
          <p:spPr>
            <a:xfrm>
              <a:off x="3267341" y="941940"/>
              <a:ext cx="207569" cy="1963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2E71FE-6E1E-4986-9E11-3693D7C80047}"/>
              </a:ext>
            </a:extLst>
          </p:cNvPr>
          <p:cNvSpPr txBox="1"/>
          <p:nvPr/>
        </p:nvSpPr>
        <p:spPr>
          <a:xfrm>
            <a:off x="3785616" y="350514"/>
            <a:ext cx="2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Ahead of Schedule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192776-386F-407B-A5BA-3E9446212C7D}"/>
              </a:ext>
            </a:extLst>
          </p:cNvPr>
          <p:cNvSpPr txBox="1"/>
          <p:nvPr/>
        </p:nvSpPr>
        <p:spPr>
          <a:xfrm>
            <a:off x="3785616" y="674658"/>
            <a:ext cx="2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Complete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F1772F-8671-44AC-BA4D-BCCFCE62EFB0}"/>
              </a:ext>
            </a:extLst>
          </p:cNvPr>
          <p:cNvSpPr txBox="1"/>
          <p:nvPr/>
        </p:nvSpPr>
        <p:spPr>
          <a:xfrm>
            <a:off x="3785616" y="1082342"/>
            <a:ext cx="2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Behind Schedule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4050F5-2C97-4EE1-898C-FE0EB4267430}"/>
              </a:ext>
            </a:extLst>
          </p:cNvPr>
          <p:cNvSpPr txBox="1"/>
          <p:nvPr/>
        </p:nvSpPr>
        <p:spPr>
          <a:xfrm>
            <a:off x="3785616" y="1435334"/>
            <a:ext cx="2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Yet to Start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A38B6-7297-4EB1-B95F-F3BB9942D1D9}"/>
              </a:ext>
            </a:extLst>
          </p:cNvPr>
          <p:cNvSpPr txBox="1"/>
          <p:nvPr/>
        </p:nvSpPr>
        <p:spPr>
          <a:xfrm>
            <a:off x="8476488" y="274320"/>
            <a:ext cx="133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Week 11</a:t>
            </a:r>
          </a:p>
        </p:txBody>
      </p:sp>
    </p:spTree>
    <p:extLst>
      <p:ext uri="{BB962C8B-B14F-4D97-AF65-F5344CB8AC3E}">
        <p14:creationId xmlns:p14="http://schemas.microsoft.com/office/powerpoint/2010/main" val="193105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B0D7-AF3A-4CF0-BDD3-510E6053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39" y="-210403"/>
            <a:ext cx="10213200" cy="1112836"/>
          </a:xfrm>
        </p:spPr>
        <p:txBody>
          <a:bodyPr/>
          <a:lstStyle/>
          <a:p>
            <a:pPr algn="ctr"/>
            <a:r>
              <a:rPr lang="en-US"/>
              <a:t>Roles &amp; Duties for Remaining Tasks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9DB186-F882-4511-BCEA-5014560B4C1B}"/>
              </a:ext>
            </a:extLst>
          </p:cNvPr>
          <p:cNvCxnSpPr>
            <a:cxnSpLocks/>
          </p:cNvCxnSpPr>
          <p:nvPr/>
        </p:nvCxnSpPr>
        <p:spPr>
          <a:xfrm>
            <a:off x="3409950" y="2405183"/>
            <a:ext cx="79618" cy="3966308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01EFBE-DF8B-446F-AA76-C2A4CA910FEE}"/>
              </a:ext>
            </a:extLst>
          </p:cNvPr>
          <p:cNvCxnSpPr>
            <a:cxnSpLocks/>
          </p:cNvCxnSpPr>
          <p:nvPr/>
        </p:nvCxnSpPr>
        <p:spPr>
          <a:xfrm flipH="1">
            <a:off x="1952" y="2375876"/>
            <a:ext cx="3507153" cy="29307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48A784-7051-485E-9964-B604DD45E91A}"/>
              </a:ext>
            </a:extLst>
          </p:cNvPr>
          <p:cNvCxnSpPr>
            <a:cxnSpLocks/>
          </p:cNvCxnSpPr>
          <p:nvPr/>
        </p:nvCxnSpPr>
        <p:spPr>
          <a:xfrm flipH="1">
            <a:off x="3489566" y="2327030"/>
            <a:ext cx="8704383" cy="29307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C20BC63-D999-4687-B93E-7D769180189E}"/>
              </a:ext>
            </a:extLst>
          </p:cNvPr>
          <p:cNvSpPr txBox="1"/>
          <p:nvPr/>
        </p:nvSpPr>
        <p:spPr>
          <a:xfrm>
            <a:off x="8273671" y="2788354"/>
            <a:ext cx="349399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Daniel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Designed Main Webpage and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Setup and Configured Nginx/</a:t>
            </a:r>
            <a:r>
              <a:rPr lang="en-US" sz="1600" dirty="0" err="1"/>
              <a:t>Uwsgi</a:t>
            </a:r>
            <a:r>
              <a:rPr lang="en-US" sz="1600" dirty="0"/>
              <a:t>/Flask webserver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Created and trained LSTM Neural Network Model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C4B2306-7BD1-4B4A-9BA8-78BD2A5FD82E}"/>
              </a:ext>
            </a:extLst>
          </p:cNvPr>
          <p:cNvSpPr txBox="1"/>
          <p:nvPr/>
        </p:nvSpPr>
        <p:spPr>
          <a:xfrm>
            <a:off x="3963987" y="2617849"/>
            <a:ext cx="3541710" cy="3116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Turner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Created and Trained ARIMA model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Automated ARIMA model sending output values to d3.js graph</a:t>
            </a:r>
          </a:p>
          <a:p>
            <a:pPr marL="285750" indent="-285750">
              <a:buFont typeface="Arial,Sans-Serif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832549-9FE4-4684-AF49-4181963B645D}"/>
              </a:ext>
            </a:extLst>
          </p:cNvPr>
          <p:cNvSpPr txBox="1"/>
          <p:nvPr/>
        </p:nvSpPr>
        <p:spPr>
          <a:xfrm>
            <a:off x="424331" y="2788354"/>
            <a:ext cx="2132013" cy="2600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Brittany</a:t>
            </a:r>
          </a:p>
          <a:p>
            <a:pPr marL="285750" indent="-285750">
              <a:buFont typeface="Arial,Sans-Serif"/>
              <a:buChar char="•"/>
            </a:pPr>
            <a:endParaRPr lang="en-US" sz="2000" dirty="0"/>
          </a:p>
          <a:p>
            <a:pPr marL="285750" indent="-285750">
              <a:buFont typeface="Arial,Sans-Serif"/>
              <a:buChar char="•"/>
            </a:pPr>
            <a:r>
              <a:rPr lang="en-US" sz="2000" dirty="0"/>
              <a:t>Created d3.js visualization for webpage</a:t>
            </a:r>
          </a:p>
          <a:p>
            <a:pPr marL="285750" indent="-285750">
              <a:buFont typeface="Arial,Sans-Serif"/>
              <a:buChar char="•"/>
            </a:pPr>
            <a:endParaRPr lang="en-US" sz="1050" dirty="0"/>
          </a:p>
          <a:p>
            <a:pPr marL="285750" indent="-285750">
              <a:buFont typeface="Arial,Sans-Serif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  <a:p>
            <a:pPr marL="285750" indent="-285750">
              <a:buFont typeface="Arial"/>
              <a:buChar char="•"/>
            </a:pPr>
            <a:endParaRPr lang="en-US" sz="105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255213D-DEC7-4450-9936-A1D8F353E095}"/>
              </a:ext>
            </a:extLst>
          </p:cNvPr>
          <p:cNvCxnSpPr>
            <a:cxnSpLocks/>
          </p:cNvCxnSpPr>
          <p:nvPr/>
        </p:nvCxnSpPr>
        <p:spPr>
          <a:xfrm flipH="1">
            <a:off x="8013942" y="2394192"/>
            <a:ext cx="0" cy="446148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80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1F5A1-0576-4440-B501-8EDEC6887078}"/>
              </a:ext>
            </a:extLst>
          </p:cNvPr>
          <p:cNvSpPr/>
          <p:nvPr/>
        </p:nvSpPr>
        <p:spPr>
          <a:xfrm>
            <a:off x="352425" y="257175"/>
            <a:ext cx="2724150" cy="2293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5188F-9DEF-488E-8813-AD221861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35" y="395288"/>
            <a:ext cx="10023531" cy="11128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/>
              <a:t>Technologies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08924A7E-CEB1-481D-9BFE-88877B50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75" y="5456171"/>
            <a:ext cx="1609200" cy="7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con&#10;&#10;Description automatically generated">
            <a:extLst>
              <a:ext uri="{FF2B5EF4-FFF2-40B4-BE49-F238E27FC236}">
                <a16:creationId xmlns:a16="http://schemas.microsoft.com/office/drawing/2014/main" id="{1D1673A5-968C-4475-A2D8-29D8D41A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662" y="5321694"/>
            <a:ext cx="1609200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4CED2DC-1133-436E-B6DF-5C65B769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278" y="5268705"/>
            <a:ext cx="1609200" cy="61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FC2FAAF-B11C-4B64-9F57-49E122A8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97" y="5984223"/>
            <a:ext cx="10858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9BD84E-78F2-433F-BEDC-AD9473ABA742}"/>
              </a:ext>
            </a:extLst>
          </p:cNvPr>
          <p:cNvGrpSpPr/>
          <p:nvPr/>
        </p:nvGrpSpPr>
        <p:grpSpPr>
          <a:xfrm>
            <a:off x="7418187" y="5230540"/>
            <a:ext cx="1576484" cy="1359494"/>
            <a:chOff x="7659145" y="4650567"/>
            <a:chExt cx="2059536" cy="20096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94EF6A-F7D2-49E2-8838-A4BD81739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48657" y="5108150"/>
              <a:ext cx="1609200" cy="109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&quot;Not Allowed&quot; Symbol 3">
              <a:extLst>
                <a:ext uri="{FF2B5EF4-FFF2-40B4-BE49-F238E27FC236}">
                  <a16:creationId xmlns:a16="http://schemas.microsoft.com/office/drawing/2014/main" id="{B941B059-465C-46BA-861C-B89DD575A62B}"/>
                </a:ext>
              </a:extLst>
            </p:cNvPr>
            <p:cNvSpPr/>
            <p:nvPr/>
          </p:nvSpPr>
          <p:spPr>
            <a:xfrm>
              <a:off x="7659145" y="4650567"/>
              <a:ext cx="2059536" cy="2009682"/>
            </a:xfrm>
            <a:prstGeom prst="noSmoking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0D9814-3F74-4A5D-A1EB-BBEB13EBCE85}"/>
              </a:ext>
            </a:extLst>
          </p:cNvPr>
          <p:cNvSpPr txBox="1"/>
          <p:nvPr/>
        </p:nvSpPr>
        <p:spPr>
          <a:xfrm>
            <a:off x="268220" y="4656918"/>
            <a:ext cx="386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Code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72DDD-9AB7-4779-96E9-395CB0E441DD}"/>
              </a:ext>
            </a:extLst>
          </p:cNvPr>
          <p:cNvSpPr txBox="1"/>
          <p:nvPr/>
        </p:nvSpPr>
        <p:spPr>
          <a:xfrm>
            <a:off x="4472496" y="4656918"/>
            <a:ext cx="29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Analysis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9D92B-0376-4CF5-9D3D-3E6E02FA3DFF}"/>
              </a:ext>
            </a:extLst>
          </p:cNvPr>
          <p:cNvSpPr txBox="1"/>
          <p:nvPr/>
        </p:nvSpPr>
        <p:spPr>
          <a:xfrm>
            <a:off x="8278030" y="4656918"/>
            <a:ext cx="364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Collection / Storage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E13C9AC-1C15-47DE-9296-EABDF4E39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73885" y="5286205"/>
            <a:ext cx="2803988" cy="123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821B7-C5B0-4C11-914B-B87E97944FED}"/>
              </a:ext>
            </a:extLst>
          </p:cNvPr>
          <p:cNvSpPr txBox="1"/>
          <p:nvPr/>
        </p:nvSpPr>
        <p:spPr>
          <a:xfrm>
            <a:off x="680320" y="2640502"/>
            <a:ext cx="21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Notebook Tools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2C583A97-101A-40F6-B8A6-E8F647B67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48266" y="3184099"/>
            <a:ext cx="1071938" cy="1071938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0F2E9DFF-21E8-4318-81DF-A00C79AC36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074722" y="3323844"/>
            <a:ext cx="683636" cy="7924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39E490-20E2-44E2-98FC-0D8BF08FD0B9}"/>
              </a:ext>
            </a:extLst>
          </p:cNvPr>
          <p:cNvSpPr txBox="1"/>
          <p:nvPr/>
        </p:nvSpPr>
        <p:spPr>
          <a:xfrm>
            <a:off x="9680093" y="2640502"/>
            <a:ext cx="284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Webserver</a:t>
            </a:r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D6053A8-C5E9-4FE9-89D7-5BE35B78E3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828383" y="3208287"/>
            <a:ext cx="266700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BA6A5-B34A-49D0-9C54-F0A8F6146A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708895" y="2008058"/>
            <a:ext cx="2338692" cy="2031192"/>
          </a:xfrm>
          <a:prstGeom prst="rect">
            <a:avLst/>
          </a:prstGeom>
        </p:spPr>
      </p:pic>
      <p:pic>
        <p:nvPicPr>
          <p:cNvPr id="1026" name="Picture 2" descr="LSTM Recurrent Neural Network Keras Example | by Cory Maklin | Towards Data  Science">
            <a:extLst>
              <a:ext uri="{FF2B5EF4-FFF2-40B4-BE49-F238E27FC236}">
                <a16:creationId xmlns:a16="http://schemas.microsoft.com/office/drawing/2014/main" id="{0D33D6F6-A0C4-4686-B754-F9E8A578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8" y="711844"/>
            <a:ext cx="233765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CF70F1-218A-4DC0-ACB2-65D51FC3E93F}"/>
              </a:ext>
            </a:extLst>
          </p:cNvPr>
          <p:cNvSpPr/>
          <p:nvPr/>
        </p:nvSpPr>
        <p:spPr>
          <a:xfrm>
            <a:off x="8097387" y="0"/>
            <a:ext cx="4007036" cy="246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NGINX | High Performance Load Balancer, Web Server, &amp; Reverse Proxy">
            <a:extLst>
              <a:ext uri="{FF2B5EF4-FFF2-40B4-BE49-F238E27FC236}">
                <a16:creationId xmlns:a16="http://schemas.microsoft.com/office/drawing/2014/main" id="{3BB11400-EFCF-42C9-A5F3-7DFEC4F4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529" y="1712415"/>
            <a:ext cx="2299587" cy="7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WSGI - Full Stack Python">
            <a:extLst>
              <a:ext uri="{FF2B5EF4-FFF2-40B4-BE49-F238E27FC236}">
                <a16:creationId xmlns:a16="http://schemas.microsoft.com/office/drawing/2014/main" id="{AEFF0097-5AC0-49C4-A950-1396509B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21" y="44606"/>
            <a:ext cx="3476297" cy="12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6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E6B9-63AC-46A0-9A00-E1B47A9D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201" y="2978955"/>
            <a:ext cx="12548402" cy="11128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Our Webpage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http://busnetcloud.com</a:t>
            </a:r>
          </a:p>
        </p:txBody>
      </p:sp>
    </p:spTree>
    <p:extLst>
      <p:ext uri="{BB962C8B-B14F-4D97-AF65-F5344CB8AC3E}">
        <p14:creationId xmlns:p14="http://schemas.microsoft.com/office/powerpoint/2010/main" val="275886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24C4C887-BA52-409B-BD07-D96831D6A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8038C-2131-4933-8A5A-0F825B33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9"/>
            <a:ext cx="4075200" cy="2226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B02E-1AEE-4AD3-A318-20882EFE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4248000"/>
            <a:ext cx="40752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400" b="1">
                <a:solidFill>
                  <a:srgbClr val="FFFFFF">
                    <a:alpha val="90000"/>
                  </a:srgb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bus-transit-prediction</a:t>
            </a:r>
            <a:endParaRPr lang="en-US" sz="2400" b="1">
              <a:solidFill>
                <a:srgbClr val="FFFFFF">
                  <a:alpha val="90000"/>
                </a:srgb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8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6329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393620"/>
      </a:dk2>
      <a:lt2>
        <a:srgbClr val="E8E2E5"/>
      </a:lt2>
      <a:accent1>
        <a:srgbClr val="81AB94"/>
      </a:accent1>
      <a:accent2>
        <a:srgbClr val="76AD78"/>
      </a:accent2>
      <a:accent3>
        <a:srgbClr val="8FA880"/>
      </a:accent3>
      <a:accent4>
        <a:srgbClr val="9CA671"/>
      </a:accent4>
      <a:accent5>
        <a:srgbClr val="AAA180"/>
      </a:accent5>
      <a:accent6>
        <a:srgbClr val="BA947F"/>
      </a:accent6>
      <a:hlink>
        <a:srgbClr val="AE698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1032C80F03F34F857B8DC5946D6CC5" ma:contentTypeVersion="2" ma:contentTypeDescription="Create a new document." ma:contentTypeScope="" ma:versionID="0497ee53e67aa24c7540133f81dd305e">
  <xsd:schema xmlns:xsd="http://www.w3.org/2001/XMLSchema" xmlns:xs="http://www.w3.org/2001/XMLSchema" xmlns:p="http://schemas.microsoft.com/office/2006/metadata/properties" xmlns:ns2="eed109ce-7e7d-4400-b30f-9f8ba8bab2a6" targetNamespace="http://schemas.microsoft.com/office/2006/metadata/properties" ma:root="true" ma:fieldsID="5d63efe70a569404f515551151649e04" ns2:_="">
    <xsd:import namespace="eed109ce-7e7d-4400-b30f-9f8ba8bab2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109ce-7e7d-4400-b30f-9f8ba8bab2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3E3187-F1F5-41CB-87E1-3747AC806CDF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eed109ce-7e7d-4400-b30f-9f8ba8bab2a6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4261894-8F6E-4B6B-904D-5875CC731B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2B8079-14FE-4FDF-AA38-2D5557496D09}">
  <ds:schemaRefs>
    <ds:schemaRef ds:uri="eed109ce-7e7d-4400-b30f-9f8ba8bab2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237</Words>
  <Application>Microsoft Office PowerPoint</Application>
  <PresentationFormat>Widescreen</PresentationFormat>
  <Paragraphs>67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Arial,Sans-Serif</vt:lpstr>
      <vt:lpstr>Avenir Next LT Pro</vt:lpstr>
      <vt:lpstr>Calibri</vt:lpstr>
      <vt:lpstr>Goudy Old Style</vt:lpstr>
      <vt:lpstr>Wingdings</vt:lpstr>
      <vt:lpstr>FrostyVTI</vt:lpstr>
      <vt:lpstr>Bus Transit Prediction</vt:lpstr>
      <vt:lpstr>Timeline</vt:lpstr>
      <vt:lpstr>Roles &amp; Duties for Remaining Tasks</vt:lpstr>
      <vt:lpstr>Technologies</vt:lpstr>
      <vt:lpstr>Our Webpage  http://busnetcloud.com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Transit Prediction</dc:title>
  <dc:creator>Daniel Redder</dc:creator>
  <cp:lastModifiedBy>Daniel Redder</cp:lastModifiedBy>
  <cp:revision>3</cp:revision>
  <dcterms:created xsi:type="dcterms:W3CDTF">2021-03-31T14:32:52Z</dcterms:created>
  <dcterms:modified xsi:type="dcterms:W3CDTF">2021-05-11T00:56:24Z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0x010100881032C80F03F34F857B8DC5946D6CC5</vt:lpwstr>
  </property>
</Properties>
</file>